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 id="2147483690" r:id="rId4"/>
  </p:sldMasterIdLst>
  <p:notesMasterIdLst>
    <p:notesMasterId r:id="rId74"/>
  </p:notesMasterIdLst>
  <p:sldIdLst>
    <p:sldId id="256" r:id="rId5"/>
    <p:sldId id="257" r:id="rId6"/>
    <p:sldId id="259" r:id="rId7"/>
    <p:sldId id="295" r:id="rId8"/>
    <p:sldId id="296" r:id="rId9"/>
    <p:sldId id="297" r:id="rId10"/>
    <p:sldId id="298" r:id="rId11"/>
    <p:sldId id="300" r:id="rId12"/>
    <p:sldId id="301" r:id="rId13"/>
    <p:sldId id="302" r:id="rId14"/>
    <p:sldId id="303" r:id="rId15"/>
    <p:sldId id="304" r:id="rId16"/>
    <p:sldId id="305" r:id="rId17"/>
    <p:sldId id="306" r:id="rId18"/>
    <p:sldId id="307" r:id="rId19"/>
    <p:sldId id="308" r:id="rId20"/>
    <p:sldId id="309" r:id="rId21"/>
    <p:sldId id="310" r:id="rId22"/>
    <p:sldId id="311" r:id="rId23"/>
    <p:sldId id="312" r:id="rId24"/>
    <p:sldId id="314" r:id="rId25"/>
    <p:sldId id="315" r:id="rId26"/>
    <p:sldId id="316" r:id="rId27"/>
    <p:sldId id="317" r:id="rId28"/>
    <p:sldId id="319" r:id="rId29"/>
    <p:sldId id="320" r:id="rId30"/>
    <p:sldId id="318" r:id="rId31"/>
    <p:sldId id="322" r:id="rId32"/>
    <p:sldId id="323" r:id="rId33"/>
    <p:sldId id="321" r:id="rId34"/>
    <p:sldId id="324" r:id="rId35"/>
    <p:sldId id="325" r:id="rId36"/>
    <p:sldId id="326" r:id="rId37"/>
    <p:sldId id="327" r:id="rId38"/>
    <p:sldId id="328" r:id="rId39"/>
    <p:sldId id="329" r:id="rId40"/>
    <p:sldId id="330" r:id="rId41"/>
    <p:sldId id="331" r:id="rId42"/>
    <p:sldId id="332" r:id="rId43"/>
    <p:sldId id="333" r:id="rId44"/>
    <p:sldId id="334" r:id="rId45"/>
    <p:sldId id="336" r:id="rId46"/>
    <p:sldId id="337" r:id="rId47"/>
    <p:sldId id="338" r:id="rId48"/>
    <p:sldId id="339" r:id="rId49"/>
    <p:sldId id="340" r:id="rId50"/>
    <p:sldId id="341" r:id="rId51"/>
    <p:sldId id="342" r:id="rId52"/>
    <p:sldId id="343" r:id="rId53"/>
    <p:sldId id="344" r:id="rId54"/>
    <p:sldId id="348" r:id="rId55"/>
    <p:sldId id="345" r:id="rId56"/>
    <p:sldId id="346" r:id="rId57"/>
    <p:sldId id="347" r:id="rId58"/>
    <p:sldId id="349" r:id="rId59"/>
    <p:sldId id="350" r:id="rId60"/>
    <p:sldId id="351" r:id="rId61"/>
    <p:sldId id="352" r:id="rId62"/>
    <p:sldId id="353" r:id="rId63"/>
    <p:sldId id="354" r:id="rId64"/>
    <p:sldId id="355" r:id="rId65"/>
    <p:sldId id="356" r:id="rId66"/>
    <p:sldId id="357" r:id="rId67"/>
    <p:sldId id="358" r:id="rId68"/>
    <p:sldId id="359" r:id="rId69"/>
    <p:sldId id="558" r:id="rId70"/>
    <p:sldId id="559" r:id="rId71"/>
    <p:sldId id="560" r:id="rId72"/>
    <p:sldId id="561" r:id="rId7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671"/>
    <a:srgbClr val="24397F"/>
    <a:srgbClr val="F8F8F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E6DAD6-0B7E-4103-B01C-7C1E00E05939}" v="691" dt="2025-03-03T01:33:27.515"/>
    <p1510:client id="{90C2DD51-F492-5BB7-B24A-30505CF001E6}" v="2" dt="2025-03-03T02:01:31.478"/>
    <p1510:client id="{975B055B-A706-4C17-95B7-DE5604598838}" v="796" dt="2025-03-03T02:13:19.7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357" autoAdjust="0"/>
  </p:normalViewPr>
  <p:slideViewPr>
    <p:cSldViewPr snapToGrid="0">
      <p:cViewPr>
        <p:scale>
          <a:sx n="100" d="100"/>
          <a:sy n="100" d="100"/>
        </p:scale>
        <p:origin x="300" y="288"/>
      </p:cViewPr>
      <p:guideLst/>
    </p:cSldViewPr>
  </p:slideViewPr>
  <p:notesTextViewPr>
    <p:cViewPr>
      <p:scale>
        <a:sx n="66" d="100"/>
        <a:sy n="66" d="100"/>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5/10/relationships/revisionInfo" Target="revisionInfo.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le Picón Salinas" userId="2587e1e9-9f21-4b7b-b919-8ef356ce05c7" providerId="ADAL" clId="{975B055B-A706-4C17-95B7-DE5604598838}"/>
    <pc:docChg chg="undo custSel modSld">
      <pc:chgData name="Michelle Picón Salinas" userId="2587e1e9-9f21-4b7b-b919-8ef356ce05c7" providerId="ADAL" clId="{975B055B-A706-4C17-95B7-DE5604598838}" dt="2025-03-03T02:13:19.789" v="793" actId="14100"/>
      <pc:docMkLst>
        <pc:docMk/>
      </pc:docMkLst>
      <pc:sldChg chg="modSp mod">
        <pc:chgData name="Michelle Picón Salinas" userId="2587e1e9-9f21-4b7b-b919-8ef356ce05c7" providerId="ADAL" clId="{975B055B-A706-4C17-95B7-DE5604598838}" dt="2025-03-02T21:00:33.233" v="3" actId="1076"/>
        <pc:sldMkLst>
          <pc:docMk/>
          <pc:sldMk cId="450077476" sldId="256"/>
        </pc:sldMkLst>
        <pc:spChg chg="mod">
          <ac:chgData name="Michelle Picón Salinas" userId="2587e1e9-9f21-4b7b-b919-8ef356ce05c7" providerId="ADAL" clId="{975B055B-A706-4C17-95B7-DE5604598838}" dt="2025-03-02T21:00:33.233" v="3" actId="1076"/>
          <ac:spMkLst>
            <pc:docMk/>
            <pc:sldMk cId="450077476" sldId="256"/>
            <ac:spMk id="11" creationId="{2E06B4E9-48D5-3C90-4B72-9AB869AC5C9C}"/>
          </ac:spMkLst>
        </pc:spChg>
      </pc:sldChg>
      <pc:sldChg chg="addSp delSp modSp mod">
        <pc:chgData name="Michelle Picón Salinas" userId="2587e1e9-9f21-4b7b-b919-8ef356ce05c7" providerId="ADAL" clId="{975B055B-A706-4C17-95B7-DE5604598838}" dt="2025-03-03T01:25:42.441" v="726"/>
        <pc:sldMkLst>
          <pc:docMk/>
          <pc:sldMk cId="2450264599" sldId="257"/>
        </pc:sldMkLst>
        <pc:spChg chg="mod">
          <ac:chgData name="Michelle Picón Salinas" userId="2587e1e9-9f21-4b7b-b919-8ef356ce05c7" providerId="ADAL" clId="{975B055B-A706-4C17-95B7-DE5604598838}" dt="2025-03-03T01:25:42.441" v="726"/>
          <ac:spMkLst>
            <pc:docMk/>
            <pc:sldMk cId="2450264599" sldId="257"/>
            <ac:spMk id="13" creationId="{6035E104-1238-0C89-5C1D-2E9FA58EADE4}"/>
          </ac:spMkLst>
        </pc:spChg>
        <pc:spChg chg="mod">
          <ac:chgData name="Michelle Picón Salinas" userId="2587e1e9-9f21-4b7b-b919-8ef356ce05c7" providerId="ADAL" clId="{975B055B-A706-4C17-95B7-DE5604598838}" dt="2025-03-02T21:00:42.947" v="4" actId="2711"/>
          <ac:spMkLst>
            <pc:docMk/>
            <pc:sldMk cId="2450264599" sldId="257"/>
            <ac:spMk id="14" creationId="{0441B816-9B70-81F6-74BD-CF4E25522280}"/>
          </ac:spMkLst>
        </pc:spChg>
        <pc:picChg chg="add mod">
          <ac:chgData name="Michelle Picón Salinas" userId="2587e1e9-9f21-4b7b-b919-8ef356ce05c7" providerId="ADAL" clId="{975B055B-A706-4C17-95B7-DE5604598838}" dt="2025-03-02T21:01:26.688" v="39" actId="29295"/>
          <ac:picMkLst>
            <pc:docMk/>
            <pc:sldMk cId="2450264599" sldId="257"/>
            <ac:picMk id="4" creationId="{B08C03B1-F912-00BC-8D75-91C0E2B7AD74}"/>
          </ac:picMkLst>
        </pc:picChg>
        <pc:picChg chg="del">
          <ac:chgData name="Michelle Picón Salinas" userId="2587e1e9-9f21-4b7b-b919-8ef356ce05c7" providerId="ADAL" clId="{975B055B-A706-4C17-95B7-DE5604598838}" dt="2025-03-02T21:01:15.312" v="7" actId="478"/>
          <ac:picMkLst>
            <pc:docMk/>
            <pc:sldMk cId="2450264599" sldId="257"/>
            <ac:picMk id="9" creationId="{51510769-5149-DD3D-FCE2-9B683CCDC6C7}"/>
          </ac:picMkLst>
        </pc:picChg>
        <pc:cxnChg chg="del">
          <ac:chgData name="Michelle Picón Salinas" userId="2587e1e9-9f21-4b7b-b919-8ef356ce05c7" providerId="ADAL" clId="{975B055B-A706-4C17-95B7-DE5604598838}" dt="2025-03-02T21:00:47.695" v="5" actId="478"/>
          <ac:cxnSpMkLst>
            <pc:docMk/>
            <pc:sldMk cId="2450264599" sldId="257"/>
            <ac:cxnSpMk id="15" creationId="{624FECC5-9361-3058-0806-0EBCA6A1B87C}"/>
          </ac:cxnSpMkLst>
        </pc:cxnChg>
        <pc:cxnChg chg="del">
          <ac:chgData name="Michelle Picón Salinas" userId="2587e1e9-9f21-4b7b-b919-8ef356ce05c7" providerId="ADAL" clId="{975B055B-A706-4C17-95B7-DE5604598838}" dt="2025-03-02T21:00:47.695" v="5" actId="478"/>
          <ac:cxnSpMkLst>
            <pc:docMk/>
            <pc:sldMk cId="2450264599" sldId="257"/>
            <ac:cxnSpMk id="16" creationId="{9C38ED1E-E57E-115C-EB75-7C5DB6F47DDE}"/>
          </ac:cxnSpMkLst>
        </pc:cxnChg>
      </pc:sldChg>
      <pc:sldChg chg="delSp modSp mod">
        <pc:chgData name="Michelle Picón Salinas" userId="2587e1e9-9f21-4b7b-b919-8ef356ce05c7" providerId="ADAL" clId="{975B055B-A706-4C17-95B7-DE5604598838}" dt="2025-03-03T01:25:59.471" v="729" actId="14100"/>
        <pc:sldMkLst>
          <pc:docMk/>
          <pc:sldMk cId="2913214171" sldId="259"/>
        </pc:sldMkLst>
        <pc:spChg chg="mod">
          <ac:chgData name="Michelle Picón Salinas" userId="2587e1e9-9f21-4b7b-b919-8ef356ce05c7" providerId="ADAL" clId="{975B055B-A706-4C17-95B7-DE5604598838}" dt="2025-03-03T01:25:59.471" v="729" actId="14100"/>
          <ac:spMkLst>
            <pc:docMk/>
            <pc:sldMk cId="2913214171" sldId="259"/>
            <ac:spMk id="10" creationId="{3156FC2B-4625-8E73-EAE3-D17BBF9814F0}"/>
          </ac:spMkLst>
        </pc:spChg>
        <pc:spChg chg="mod">
          <ac:chgData name="Michelle Picón Salinas" userId="2587e1e9-9f21-4b7b-b919-8ef356ce05c7" providerId="ADAL" clId="{975B055B-A706-4C17-95B7-DE5604598838}" dt="2025-03-02T21:01:42.170" v="44" actId="1076"/>
          <ac:spMkLst>
            <pc:docMk/>
            <pc:sldMk cId="2913214171" sldId="259"/>
            <ac:spMk id="13" creationId="{FFCA0B58-F0B2-1CAC-CF7D-DE8D269955F2}"/>
          </ac:spMkLst>
        </pc:spChg>
        <pc:cxnChg chg="del">
          <ac:chgData name="Michelle Picón Salinas" userId="2587e1e9-9f21-4b7b-b919-8ef356ce05c7" providerId="ADAL" clId="{975B055B-A706-4C17-95B7-DE5604598838}" dt="2025-03-02T21:01:32.049" v="40" actId="478"/>
          <ac:cxnSpMkLst>
            <pc:docMk/>
            <pc:sldMk cId="2913214171" sldId="259"/>
            <ac:cxnSpMk id="11" creationId="{5811822E-BA06-A557-2C8C-F14EE2ED545E}"/>
          </ac:cxnSpMkLst>
        </pc:cxnChg>
        <pc:cxnChg chg="del">
          <ac:chgData name="Michelle Picón Salinas" userId="2587e1e9-9f21-4b7b-b919-8ef356ce05c7" providerId="ADAL" clId="{975B055B-A706-4C17-95B7-DE5604598838}" dt="2025-03-02T21:01:32.049" v="40" actId="478"/>
          <ac:cxnSpMkLst>
            <pc:docMk/>
            <pc:sldMk cId="2913214171" sldId="259"/>
            <ac:cxnSpMk id="12" creationId="{7104CBA7-1FB3-349E-0DB5-2643F5118F57}"/>
          </ac:cxnSpMkLst>
        </pc:cxnChg>
      </pc:sldChg>
      <pc:sldChg chg="delSp modSp mod">
        <pc:chgData name="Michelle Picón Salinas" userId="2587e1e9-9f21-4b7b-b919-8ef356ce05c7" providerId="ADAL" clId="{975B055B-A706-4C17-95B7-DE5604598838}" dt="2025-03-02T21:02:10.993" v="48" actId="1076"/>
        <pc:sldMkLst>
          <pc:docMk/>
          <pc:sldMk cId="1861587198" sldId="295"/>
        </pc:sldMkLst>
        <pc:spChg chg="mod">
          <ac:chgData name="Michelle Picón Salinas" userId="2587e1e9-9f21-4b7b-b919-8ef356ce05c7" providerId="ADAL" clId="{975B055B-A706-4C17-95B7-DE5604598838}" dt="2025-03-02T21:02:07.359" v="47" actId="1076"/>
          <ac:spMkLst>
            <pc:docMk/>
            <pc:sldMk cId="1861587198" sldId="295"/>
            <ac:spMk id="10" creationId="{B65618E3-05D6-BE20-AD68-A14272BA2C39}"/>
          </ac:spMkLst>
        </pc:spChg>
        <pc:spChg chg="mod">
          <ac:chgData name="Michelle Picón Salinas" userId="2587e1e9-9f21-4b7b-b919-8ef356ce05c7" providerId="ADAL" clId="{975B055B-A706-4C17-95B7-DE5604598838}" dt="2025-03-02T21:02:10.993" v="48" actId="1076"/>
          <ac:spMkLst>
            <pc:docMk/>
            <pc:sldMk cId="1861587198" sldId="295"/>
            <ac:spMk id="13" creationId="{181B5AD3-3B7F-7EE2-519F-04CD305F7FD3}"/>
          </ac:spMkLst>
        </pc:spChg>
        <pc:cxnChg chg="del">
          <ac:chgData name="Michelle Picón Salinas" userId="2587e1e9-9f21-4b7b-b919-8ef356ce05c7" providerId="ADAL" clId="{975B055B-A706-4C17-95B7-DE5604598838}" dt="2025-03-02T21:02:03.711" v="46" actId="478"/>
          <ac:cxnSpMkLst>
            <pc:docMk/>
            <pc:sldMk cId="1861587198" sldId="295"/>
            <ac:cxnSpMk id="11" creationId="{76C4DF53-D32C-8771-64C0-7FE6695C17F2}"/>
          </ac:cxnSpMkLst>
        </pc:cxnChg>
        <pc:cxnChg chg="del">
          <ac:chgData name="Michelle Picón Salinas" userId="2587e1e9-9f21-4b7b-b919-8ef356ce05c7" providerId="ADAL" clId="{975B055B-A706-4C17-95B7-DE5604598838}" dt="2025-03-02T21:02:03.711" v="46" actId="478"/>
          <ac:cxnSpMkLst>
            <pc:docMk/>
            <pc:sldMk cId="1861587198" sldId="295"/>
            <ac:cxnSpMk id="12" creationId="{BBF73223-CAC0-74F4-3FFD-4C49E1A11878}"/>
          </ac:cxnSpMkLst>
        </pc:cxnChg>
      </pc:sldChg>
      <pc:sldChg chg="delSp modSp mod">
        <pc:chgData name="Michelle Picón Salinas" userId="2587e1e9-9f21-4b7b-b919-8ef356ce05c7" providerId="ADAL" clId="{975B055B-A706-4C17-95B7-DE5604598838}" dt="2025-03-03T02:11:04.722" v="791" actId="6549"/>
        <pc:sldMkLst>
          <pc:docMk/>
          <pc:sldMk cId="2291669997" sldId="296"/>
        </pc:sldMkLst>
        <pc:spChg chg="mod">
          <ac:chgData name="Michelle Picón Salinas" userId="2587e1e9-9f21-4b7b-b919-8ef356ce05c7" providerId="ADAL" clId="{975B055B-A706-4C17-95B7-DE5604598838}" dt="2025-03-02T21:02:30.972" v="54" actId="1076"/>
          <ac:spMkLst>
            <pc:docMk/>
            <pc:sldMk cId="2291669997" sldId="296"/>
            <ac:spMk id="3" creationId="{BD16660B-6399-DD6F-0528-FD8B630D1FD4}"/>
          </ac:spMkLst>
        </pc:spChg>
        <pc:spChg chg="mod">
          <ac:chgData name="Michelle Picón Salinas" userId="2587e1e9-9f21-4b7b-b919-8ef356ce05c7" providerId="ADAL" clId="{975B055B-A706-4C17-95B7-DE5604598838}" dt="2025-03-02T21:02:30.972" v="54" actId="1076"/>
          <ac:spMkLst>
            <pc:docMk/>
            <pc:sldMk cId="2291669997" sldId="296"/>
            <ac:spMk id="4" creationId="{DE2F89B8-79C2-A04E-2DBC-7C65E2177D0A}"/>
          </ac:spMkLst>
        </pc:spChg>
        <pc:spChg chg="mod">
          <ac:chgData name="Michelle Picón Salinas" userId="2587e1e9-9f21-4b7b-b919-8ef356ce05c7" providerId="ADAL" clId="{975B055B-A706-4C17-95B7-DE5604598838}" dt="2025-03-02T21:02:24.224" v="52" actId="120"/>
          <ac:spMkLst>
            <pc:docMk/>
            <pc:sldMk cId="2291669997" sldId="296"/>
            <ac:spMk id="10" creationId="{1A02336B-742A-463A-702D-8058F8B1261A}"/>
          </ac:spMkLst>
        </pc:spChg>
        <pc:spChg chg="mod">
          <ac:chgData name="Michelle Picón Salinas" userId="2587e1e9-9f21-4b7b-b919-8ef356ce05c7" providerId="ADAL" clId="{975B055B-A706-4C17-95B7-DE5604598838}" dt="2025-03-03T02:11:04.722" v="791" actId="6549"/>
          <ac:spMkLst>
            <pc:docMk/>
            <pc:sldMk cId="2291669997" sldId="296"/>
            <ac:spMk id="13" creationId="{DF52183E-A1D6-EE3D-B335-A336CB6B17FF}"/>
          </ac:spMkLst>
        </pc:spChg>
        <pc:cxnChg chg="mod">
          <ac:chgData name="Michelle Picón Salinas" userId="2587e1e9-9f21-4b7b-b919-8ef356ce05c7" providerId="ADAL" clId="{975B055B-A706-4C17-95B7-DE5604598838}" dt="2025-03-02T21:02:30.972" v="54" actId="1076"/>
          <ac:cxnSpMkLst>
            <pc:docMk/>
            <pc:sldMk cId="2291669997" sldId="296"/>
            <ac:cxnSpMk id="5" creationId="{581A1304-D50C-E2DB-7064-0E28D1133E1C}"/>
          </ac:cxnSpMkLst>
        </pc:cxnChg>
        <pc:cxnChg chg="del">
          <ac:chgData name="Michelle Picón Salinas" userId="2587e1e9-9f21-4b7b-b919-8ef356ce05c7" providerId="ADAL" clId="{975B055B-A706-4C17-95B7-DE5604598838}" dt="2025-03-02T21:02:15.719" v="49" actId="478"/>
          <ac:cxnSpMkLst>
            <pc:docMk/>
            <pc:sldMk cId="2291669997" sldId="296"/>
            <ac:cxnSpMk id="11" creationId="{5FCADFEA-8902-8C3A-BFF7-1912D3880A58}"/>
          </ac:cxnSpMkLst>
        </pc:cxnChg>
        <pc:cxnChg chg="del">
          <ac:chgData name="Michelle Picón Salinas" userId="2587e1e9-9f21-4b7b-b919-8ef356ce05c7" providerId="ADAL" clId="{975B055B-A706-4C17-95B7-DE5604598838}" dt="2025-03-02T21:02:15.719" v="49" actId="478"/>
          <ac:cxnSpMkLst>
            <pc:docMk/>
            <pc:sldMk cId="2291669997" sldId="296"/>
            <ac:cxnSpMk id="12" creationId="{7A7C6B7D-C0EE-4213-A90D-2813368B8F0E}"/>
          </ac:cxnSpMkLst>
        </pc:cxnChg>
      </pc:sldChg>
      <pc:sldChg chg="delSp modSp mod">
        <pc:chgData name="Michelle Picón Salinas" userId="2587e1e9-9f21-4b7b-b919-8ef356ce05c7" providerId="ADAL" clId="{975B055B-A706-4C17-95B7-DE5604598838}" dt="2025-03-02T21:02:58.531" v="64" actId="1076"/>
        <pc:sldMkLst>
          <pc:docMk/>
          <pc:sldMk cId="294756658" sldId="297"/>
        </pc:sldMkLst>
        <pc:spChg chg="mod">
          <ac:chgData name="Michelle Picón Salinas" userId="2587e1e9-9f21-4b7b-b919-8ef356ce05c7" providerId="ADAL" clId="{975B055B-A706-4C17-95B7-DE5604598838}" dt="2025-03-02T21:02:58.531" v="64" actId="1076"/>
          <ac:spMkLst>
            <pc:docMk/>
            <pc:sldMk cId="294756658" sldId="297"/>
            <ac:spMk id="2" creationId="{DA05F812-5D2E-2A84-0B61-139F743312DF}"/>
          </ac:spMkLst>
        </pc:spChg>
        <pc:spChg chg="mod">
          <ac:chgData name="Michelle Picón Salinas" userId="2587e1e9-9f21-4b7b-b919-8ef356ce05c7" providerId="ADAL" clId="{975B055B-A706-4C17-95B7-DE5604598838}" dt="2025-03-02T21:02:51.251" v="60" actId="120"/>
          <ac:spMkLst>
            <pc:docMk/>
            <pc:sldMk cId="294756658" sldId="297"/>
            <ac:spMk id="10" creationId="{E522315E-7864-2A57-71E9-4784274FE5C1}"/>
          </ac:spMkLst>
        </pc:spChg>
        <pc:spChg chg="mod">
          <ac:chgData name="Michelle Picón Salinas" userId="2587e1e9-9f21-4b7b-b919-8ef356ce05c7" providerId="ADAL" clId="{975B055B-A706-4C17-95B7-DE5604598838}" dt="2025-03-02T21:02:48.684" v="58" actId="1076"/>
          <ac:spMkLst>
            <pc:docMk/>
            <pc:sldMk cId="294756658" sldId="297"/>
            <ac:spMk id="13" creationId="{C28FF1DE-CD1E-A909-01EB-B96DB6727F4B}"/>
          </ac:spMkLst>
        </pc:spChg>
        <pc:cxnChg chg="del">
          <ac:chgData name="Michelle Picón Salinas" userId="2587e1e9-9f21-4b7b-b919-8ef356ce05c7" providerId="ADAL" clId="{975B055B-A706-4C17-95B7-DE5604598838}" dt="2025-03-02T21:02:41.059" v="56" actId="478"/>
          <ac:cxnSpMkLst>
            <pc:docMk/>
            <pc:sldMk cId="294756658" sldId="297"/>
            <ac:cxnSpMk id="11" creationId="{7DB63C32-9175-2C40-3D35-65E30CDBEEC7}"/>
          </ac:cxnSpMkLst>
        </pc:cxnChg>
        <pc:cxnChg chg="del">
          <ac:chgData name="Michelle Picón Salinas" userId="2587e1e9-9f21-4b7b-b919-8ef356ce05c7" providerId="ADAL" clId="{975B055B-A706-4C17-95B7-DE5604598838}" dt="2025-03-02T21:02:36.079" v="55" actId="478"/>
          <ac:cxnSpMkLst>
            <pc:docMk/>
            <pc:sldMk cId="294756658" sldId="297"/>
            <ac:cxnSpMk id="12" creationId="{CF87184A-7E02-E353-815E-59BFF3F27D1C}"/>
          </ac:cxnSpMkLst>
        </pc:cxnChg>
      </pc:sldChg>
      <pc:sldChg chg="delSp modSp mod">
        <pc:chgData name="Michelle Picón Salinas" userId="2587e1e9-9f21-4b7b-b919-8ef356ce05c7" providerId="ADAL" clId="{975B055B-A706-4C17-95B7-DE5604598838}" dt="2025-03-03T01:26:46.193" v="731"/>
        <pc:sldMkLst>
          <pc:docMk/>
          <pc:sldMk cId="3161313798" sldId="298"/>
        </pc:sldMkLst>
        <pc:spChg chg="mod">
          <ac:chgData name="Michelle Picón Salinas" userId="2587e1e9-9f21-4b7b-b919-8ef356ce05c7" providerId="ADAL" clId="{975B055B-A706-4C17-95B7-DE5604598838}" dt="2025-03-03T01:26:46.193" v="731"/>
          <ac:spMkLst>
            <pc:docMk/>
            <pc:sldMk cId="3161313798" sldId="298"/>
            <ac:spMk id="10" creationId="{9F19FFDB-97D4-13E1-9A45-1F6192D52C53}"/>
          </ac:spMkLst>
        </pc:spChg>
        <pc:spChg chg="mod">
          <ac:chgData name="Michelle Picón Salinas" userId="2587e1e9-9f21-4b7b-b919-8ef356ce05c7" providerId="ADAL" clId="{975B055B-A706-4C17-95B7-DE5604598838}" dt="2025-03-02T21:03:16.132" v="70" actId="1076"/>
          <ac:spMkLst>
            <pc:docMk/>
            <pc:sldMk cId="3161313798" sldId="298"/>
            <ac:spMk id="13" creationId="{59CF3E14-8966-0078-321F-728178C71657}"/>
          </ac:spMkLst>
        </pc:spChg>
        <pc:cxnChg chg="del">
          <ac:chgData name="Michelle Picón Salinas" userId="2587e1e9-9f21-4b7b-b919-8ef356ce05c7" providerId="ADAL" clId="{975B055B-A706-4C17-95B7-DE5604598838}" dt="2025-03-02T21:03:03.609" v="65" actId="478"/>
          <ac:cxnSpMkLst>
            <pc:docMk/>
            <pc:sldMk cId="3161313798" sldId="298"/>
            <ac:cxnSpMk id="11" creationId="{A142B4CA-24C6-23E1-BE55-4F289AE3905B}"/>
          </ac:cxnSpMkLst>
        </pc:cxnChg>
        <pc:cxnChg chg="del">
          <ac:chgData name="Michelle Picón Salinas" userId="2587e1e9-9f21-4b7b-b919-8ef356ce05c7" providerId="ADAL" clId="{975B055B-A706-4C17-95B7-DE5604598838}" dt="2025-03-02T21:03:03.609" v="65" actId="478"/>
          <ac:cxnSpMkLst>
            <pc:docMk/>
            <pc:sldMk cId="3161313798" sldId="298"/>
            <ac:cxnSpMk id="12" creationId="{AE43E029-94F5-8F4B-4055-81A777327A84}"/>
          </ac:cxnSpMkLst>
        </pc:cxnChg>
      </pc:sldChg>
      <pc:sldChg chg="delSp modSp mod">
        <pc:chgData name="Michelle Picón Salinas" userId="2587e1e9-9f21-4b7b-b919-8ef356ce05c7" providerId="ADAL" clId="{975B055B-A706-4C17-95B7-DE5604598838}" dt="2025-03-02T21:03:40.393" v="79" actId="1076"/>
        <pc:sldMkLst>
          <pc:docMk/>
          <pc:sldMk cId="1137793514" sldId="299"/>
        </pc:sldMkLst>
        <pc:spChg chg="mod">
          <ac:chgData name="Michelle Picón Salinas" userId="2587e1e9-9f21-4b7b-b919-8ef356ce05c7" providerId="ADAL" clId="{975B055B-A706-4C17-95B7-DE5604598838}" dt="2025-03-02T21:03:37.370" v="77" actId="1076"/>
          <ac:spMkLst>
            <pc:docMk/>
            <pc:sldMk cId="1137793514" sldId="299"/>
            <ac:spMk id="10" creationId="{24051A97-EDC4-964D-7151-89C70F3EEE30}"/>
          </ac:spMkLst>
        </pc:spChg>
        <pc:spChg chg="mod">
          <ac:chgData name="Michelle Picón Salinas" userId="2587e1e9-9f21-4b7b-b919-8ef356ce05c7" providerId="ADAL" clId="{975B055B-A706-4C17-95B7-DE5604598838}" dt="2025-03-02T21:03:40.393" v="79" actId="1076"/>
          <ac:spMkLst>
            <pc:docMk/>
            <pc:sldMk cId="1137793514" sldId="299"/>
            <ac:spMk id="13" creationId="{FCEE7FCB-1024-6D41-7157-92CDFAD45FB4}"/>
          </ac:spMkLst>
        </pc:spChg>
        <pc:picChg chg="mod">
          <ac:chgData name="Michelle Picón Salinas" userId="2587e1e9-9f21-4b7b-b919-8ef356ce05c7" providerId="ADAL" clId="{975B055B-A706-4C17-95B7-DE5604598838}" dt="2025-03-02T21:03:32.604" v="76" actId="34135"/>
          <ac:picMkLst>
            <pc:docMk/>
            <pc:sldMk cId="1137793514" sldId="299"/>
            <ac:picMk id="8" creationId="{18303A7A-6E05-9ED8-693E-68A73B677716}"/>
          </ac:picMkLst>
        </pc:picChg>
        <pc:cxnChg chg="del">
          <ac:chgData name="Michelle Picón Salinas" userId="2587e1e9-9f21-4b7b-b919-8ef356ce05c7" providerId="ADAL" clId="{975B055B-A706-4C17-95B7-DE5604598838}" dt="2025-03-02T21:03:38.636" v="78" actId="478"/>
          <ac:cxnSpMkLst>
            <pc:docMk/>
            <pc:sldMk cId="1137793514" sldId="299"/>
            <ac:cxnSpMk id="11" creationId="{D1AA783D-1DB6-0E6A-A364-E0EA0E35E47D}"/>
          </ac:cxnSpMkLst>
        </pc:cxnChg>
      </pc:sldChg>
      <pc:sldChg chg="delSp modSp mod">
        <pc:chgData name="Michelle Picón Salinas" userId="2587e1e9-9f21-4b7b-b919-8ef356ce05c7" providerId="ADAL" clId="{975B055B-A706-4C17-95B7-DE5604598838}" dt="2025-03-02T21:03:55.701" v="85" actId="1076"/>
        <pc:sldMkLst>
          <pc:docMk/>
          <pc:sldMk cId="1847425" sldId="300"/>
        </pc:sldMkLst>
        <pc:spChg chg="mod">
          <ac:chgData name="Michelle Picón Salinas" userId="2587e1e9-9f21-4b7b-b919-8ef356ce05c7" providerId="ADAL" clId="{975B055B-A706-4C17-95B7-DE5604598838}" dt="2025-03-02T21:03:49.357" v="82" actId="1076"/>
          <ac:spMkLst>
            <pc:docMk/>
            <pc:sldMk cId="1847425" sldId="300"/>
            <ac:spMk id="10" creationId="{F0DAB334-862F-DBD2-A86A-80BAD5AD7C12}"/>
          </ac:spMkLst>
        </pc:spChg>
        <pc:spChg chg="mod">
          <ac:chgData name="Michelle Picón Salinas" userId="2587e1e9-9f21-4b7b-b919-8ef356ce05c7" providerId="ADAL" clId="{975B055B-A706-4C17-95B7-DE5604598838}" dt="2025-03-02T21:03:54.492" v="84" actId="1076"/>
          <ac:spMkLst>
            <pc:docMk/>
            <pc:sldMk cId="1847425" sldId="300"/>
            <ac:spMk id="13" creationId="{E587855C-4FEC-31F3-E4E8-C4B494C50129}"/>
          </ac:spMkLst>
        </pc:spChg>
        <pc:picChg chg="mod">
          <ac:chgData name="Michelle Picón Salinas" userId="2587e1e9-9f21-4b7b-b919-8ef356ce05c7" providerId="ADAL" clId="{975B055B-A706-4C17-95B7-DE5604598838}" dt="2025-03-02T21:03:55.701" v="85" actId="1076"/>
          <ac:picMkLst>
            <pc:docMk/>
            <pc:sldMk cId="1847425" sldId="300"/>
            <ac:picMk id="3" creationId="{6D6586D4-EB08-9789-BD82-92DA94952129}"/>
          </ac:picMkLst>
        </pc:picChg>
        <pc:cxnChg chg="del">
          <ac:chgData name="Michelle Picón Salinas" userId="2587e1e9-9f21-4b7b-b919-8ef356ce05c7" providerId="ADAL" clId="{975B055B-A706-4C17-95B7-DE5604598838}" dt="2025-03-02T21:03:52.331" v="83" actId="478"/>
          <ac:cxnSpMkLst>
            <pc:docMk/>
            <pc:sldMk cId="1847425" sldId="300"/>
            <ac:cxnSpMk id="11" creationId="{1B5A7C6F-3AB7-B741-71CB-ADC990F93D9D}"/>
          </ac:cxnSpMkLst>
        </pc:cxnChg>
        <pc:cxnChg chg="del">
          <ac:chgData name="Michelle Picón Salinas" userId="2587e1e9-9f21-4b7b-b919-8ef356ce05c7" providerId="ADAL" clId="{975B055B-A706-4C17-95B7-DE5604598838}" dt="2025-03-02T21:03:52.331" v="83" actId="478"/>
          <ac:cxnSpMkLst>
            <pc:docMk/>
            <pc:sldMk cId="1847425" sldId="300"/>
            <ac:cxnSpMk id="12" creationId="{B2FF2909-7ECE-5799-C8A1-D6746937C038}"/>
          </ac:cxnSpMkLst>
        </pc:cxnChg>
      </pc:sldChg>
      <pc:sldChg chg="delSp modSp mod">
        <pc:chgData name="Michelle Picón Salinas" userId="2587e1e9-9f21-4b7b-b919-8ef356ce05c7" providerId="ADAL" clId="{975B055B-A706-4C17-95B7-DE5604598838}" dt="2025-03-02T21:04:16.014" v="93" actId="122"/>
        <pc:sldMkLst>
          <pc:docMk/>
          <pc:sldMk cId="3522406484" sldId="301"/>
        </pc:sldMkLst>
        <pc:spChg chg="mod">
          <ac:chgData name="Michelle Picón Salinas" userId="2587e1e9-9f21-4b7b-b919-8ef356ce05c7" providerId="ADAL" clId="{975B055B-A706-4C17-95B7-DE5604598838}" dt="2025-03-02T21:04:16.014" v="93" actId="122"/>
          <ac:spMkLst>
            <pc:docMk/>
            <pc:sldMk cId="3522406484" sldId="301"/>
            <ac:spMk id="10" creationId="{E9EB8D8F-53F0-B105-21EC-8BF0C19D05DF}"/>
          </ac:spMkLst>
        </pc:spChg>
        <pc:picChg chg="mod">
          <ac:chgData name="Michelle Picón Salinas" userId="2587e1e9-9f21-4b7b-b919-8ef356ce05c7" providerId="ADAL" clId="{975B055B-A706-4C17-95B7-DE5604598838}" dt="2025-03-02T21:04:11.095" v="91" actId="1076"/>
          <ac:picMkLst>
            <pc:docMk/>
            <pc:sldMk cId="3522406484" sldId="301"/>
            <ac:picMk id="2" creationId="{5223A876-DF45-AB28-02A6-945F45B861E7}"/>
          </ac:picMkLst>
        </pc:picChg>
        <pc:cxnChg chg="del">
          <ac:chgData name="Michelle Picón Salinas" userId="2587e1e9-9f21-4b7b-b919-8ef356ce05c7" providerId="ADAL" clId="{975B055B-A706-4C17-95B7-DE5604598838}" dt="2025-03-02T21:04:07.280" v="89" actId="478"/>
          <ac:cxnSpMkLst>
            <pc:docMk/>
            <pc:sldMk cId="3522406484" sldId="301"/>
            <ac:cxnSpMk id="11" creationId="{1DDB1E1B-0A53-5708-C331-3FC7DF3769CD}"/>
          </ac:cxnSpMkLst>
        </pc:cxnChg>
        <pc:cxnChg chg="del">
          <ac:chgData name="Michelle Picón Salinas" userId="2587e1e9-9f21-4b7b-b919-8ef356ce05c7" providerId="ADAL" clId="{975B055B-A706-4C17-95B7-DE5604598838}" dt="2025-03-02T21:04:07.280" v="89" actId="478"/>
          <ac:cxnSpMkLst>
            <pc:docMk/>
            <pc:sldMk cId="3522406484" sldId="301"/>
            <ac:cxnSpMk id="12" creationId="{74CA1B56-F9BB-64A3-7C0B-9A01103A910C}"/>
          </ac:cxnSpMkLst>
        </pc:cxnChg>
      </pc:sldChg>
      <pc:sldChg chg="delSp modSp mod">
        <pc:chgData name="Michelle Picón Salinas" userId="2587e1e9-9f21-4b7b-b919-8ef356ce05c7" providerId="ADAL" clId="{975B055B-A706-4C17-95B7-DE5604598838}" dt="2025-03-03T00:15:30.328" v="110" actId="478"/>
        <pc:sldMkLst>
          <pc:docMk/>
          <pc:sldMk cId="2107191236" sldId="302"/>
        </pc:sldMkLst>
        <pc:spChg chg="mod">
          <ac:chgData name="Michelle Picón Salinas" userId="2587e1e9-9f21-4b7b-b919-8ef356ce05c7" providerId="ADAL" clId="{975B055B-A706-4C17-95B7-DE5604598838}" dt="2025-03-02T21:04:26.592" v="97" actId="1076"/>
          <ac:spMkLst>
            <pc:docMk/>
            <pc:sldMk cId="2107191236" sldId="302"/>
            <ac:spMk id="3" creationId="{9F0B41B0-2F9C-DDB4-3511-CECDB3E692A4}"/>
          </ac:spMkLst>
        </pc:spChg>
        <pc:spChg chg="mod">
          <ac:chgData name="Michelle Picón Salinas" userId="2587e1e9-9f21-4b7b-b919-8ef356ce05c7" providerId="ADAL" clId="{975B055B-A706-4C17-95B7-DE5604598838}" dt="2025-03-02T21:04:24.666" v="96" actId="1076"/>
          <ac:spMkLst>
            <pc:docMk/>
            <pc:sldMk cId="2107191236" sldId="302"/>
            <ac:spMk id="10" creationId="{7B5392B4-2423-D437-F5D5-A6388959EFF1}"/>
          </ac:spMkLst>
        </pc:spChg>
        <pc:cxnChg chg="del">
          <ac:chgData name="Michelle Picón Salinas" userId="2587e1e9-9f21-4b7b-b919-8ef356ce05c7" providerId="ADAL" clId="{975B055B-A706-4C17-95B7-DE5604598838}" dt="2025-03-03T00:15:30.328" v="110" actId="478"/>
          <ac:cxnSpMkLst>
            <pc:docMk/>
            <pc:sldMk cId="2107191236" sldId="302"/>
            <ac:cxnSpMk id="11" creationId="{629AABB8-A699-C54E-8800-FFFA7018AE6C}"/>
          </ac:cxnSpMkLst>
        </pc:cxnChg>
        <pc:cxnChg chg="del">
          <ac:chgData name="Michelle Picón Salinas" userId="2587e1e9-9f21-4b7b-b919-8ef356ce05c7" providerId="ADAL" clId="{975B055B-A706-4C17-95B7-DE5604598838}" dt="2025-03-03T00:15:30.328" v="110" actId="478"/>
          <ac:cxnSpMkLst>
            <pc:docMk/>
            <pc:sldMk cId="2107191236" sldId="302"/>
            <ac:cxnSpMk id="12" creationId="{6C45E2EC-7146-A08D-776E-F5FA80CBB77B}"/>
          </ac:cxnSpMkLst>
        </pc:cxnChg>
      </pc:sldChg>
      <pc:sldChg chg="delSp modSp mod">
        <pc:chgData name="Michelle Picón Salinas" userId="2587e1e9-9f21-4b7b-b919-8ef356ce05c7" providerId="ADAL" clId="{975B055B-A706-4C17-95B7-DE5604598838}" dt="2025-03-02T21:04:55.753" v="109" actId="1076"/>
        <pc:sldMkLst>
          <pc:docMk/>
          <pc:sldMk cId="1560479280" sldId="303"/>
        </pc:sldMkLst>
        <pc:spChg chg="mod">
          <ac:chgData name="Michelle Picón Salinas" userId="2587e1e9-9f21-4b7b-b919-8ef356ce05c7" providerId="ADAL" clId="{975B055B-A706-4C17-95B7-DE5604598838}" dt="2025-03-02T21:04:49.245" v="107" actId="1076"/>
          <ac:spMkLst>
            <pc:docMk/>
            <pc:sldMk cId="1560479280" sldId="303"/>
            <ac:spMk id="3" creationId="{ECB218CA-211D-A3C1-035B-DC8C85A19DE6}"/>
          </ac:spMkLst>
        </pc:spChg>
        <pc:spChg chg="mod">
          <ac:chgData name="Michelle Picón Salinas" userId="2587e1e9-9f21-4b7b-b919-8ef356ce05c7" providerId="ADAL" clId="{975B055B-A706-4C17-95B7-DE5604598838}" dt="2025-03-02T21:04:55.753" v="109" actId="1076"/>
          <ac:spMkLst>
            <pc:docMk/>
            <pc:sldMk cId="1560479280" sldId="303"/>
            <ac:spMk id="10" creationId="{22571701-A64A-A7B7-BB01-ED162B6F9F37}"/>
          </ac:spMkLst>
        </pc:spChg>
        <pc:picChg chg="mod">
          <ac:chgData name="Michelle Picón Salinas" userId="2587e1e9-9f21-4b7b-b919-8ef356ce05c7" providerId="ADAL" clId="{975B055B-A706-4C17-95B7-DE5604598838}" dt="2025-03-02T21:04:53.159" v="108" actId="1076"/>
          <ac:picMkLst>
            <pc:docMk/>
            <pc:sldMk cId="1560479280" sldId="303"/>
            <ac:picMk id="2" creationId="{C7FDAE58-7000-1D7A-70E7-3128B2E75466}"/>
          </ac:picMkLst>
        </pc:picChg>
        <pc:cxnChg chg="del">
          <ac:chgData name="Michelle Picón Salinas" userId="2587e1e9-9f21-4b7b-b919-8ef356ce05c7" providerId="ADAL" clId="{975B055B-A706-4C17-95B7-DE5604598838}" dt="2025-03-02T21:04:42.721" v="103" actId="478"/>
          <ac:cxnSpMkLst>
            <pc:docMk/>
            <pc:sldMk cId="1560479280" sldId="303"/>
            <ac:cxnSpMk id="11" creationId="{E5ECDB43-34EA-B8FF-5DB9-2AF16520B009}"/>
          </ac:cxnSpMkLst>
        </pc:cxnChg>
        <pc:cxnChg chg="del">
          <ac:chgData name="Michelle Picón Salinas" userId="2587e1e9-9f21-4b7b-b919-8ef356ce05c7" providerId="ADAL" clId="{975B055B-A706-4C17-95B7-DE5604598838}" dt="2025-03-02T21:04:42.721" v="103" actId="478"/>
          <ac:cxnSpMkLst>
            <pc:docMk/>
            <pc:sldMk cId="1560479280" sldId="303"/>
            <ac:cxnSpMk id="12" creationId="{41981CD3-CB2C-2926-B90C-B22953C6FA5B}"/>
          </ac:cxnSpMkLst>
        </pc:cxnChg>
      </pc:sldChg>
      <pc:sldChg chg="addSp delSp modSp mod">
        <pc:chgData name="Michelle Picón Salinas" userId="2587e1e9-9f21-4b7b-b919-8ef356ce05c7" providerId="ADAL" clId="{975B055B-A706-4C17-95B7-DE5604598838}" dt="2025-03-03T00:16:31.649" v="119" actId="29295"/>
        <pc:sldMkLst>
          <pc:docMk/>
          <pc:sldMk cId="2399620053" sldId="304"/>
        </pc:sldMkLst>
        <pc:spChg chg="mod">
          <ac:chgData name="Michelle Picón Salinas" userId="2587e1e9-9f21-4b7b-b919-8ef356ce05c7" providerId="ADAL" clId="{975B055B-A706-4C17-95B7-DE5604598838}" dt="2025-03-03T00:15:56.296" v="114" actId="1076"/>
          <ac:spMkLst>
            <pc:docMk/>
            <pc:sldMk cId="2399620053" sldId="304"/>
            <ac:spMk id="10" creationId="{D7E82C5F-FA8C-BE3B-464D-6B952524AFE2}"/>
          </ac:spMkLst>
        </pc:spChg>
        <pc:spChg chg="mod">
          <ac:chgData name="Michelle Picón Salinas" userId="2587e1e9-9f21-4b7b-b919-8ef356ce05c7" providerId="ADAL" clId="{975B055B-A706-4C17-95B7-DE5604598838}" dt="2025-03-03T00:16:04.065" v="116" actId="14100"/>
          <ac:spMkLst>
            <pc:docMk/>
            <pc:sldMk cId="2399620053" sldId="304"/>
            <ac:spMk id="13" creationId="{E5C7F24F-F412-01B7-44CC-840F974DB139}"/>
          </ac:spMkLst>
        </pc:spChg>
        <pc:picChg chg="add mod">
          <ac:chgData name="Michelle Picón Salinas" userId="2587e1e9-9f21-4b7b-b919-8ef356ce05c7" providerId="ADAL" clId="{975B055B-A706-4C17-95B7-DE5604598838}" dt="2025-03-03T00:16:31.649" v="119" actId="29295"/>
          <ac:picMkLst>
            <pc:docMk/>
            <pc:sldMk cId="2399620053" sldId="304"/>
            <ac:picMk id="3" creationId="{FDB98DD9-8BEC-B829-FD54-1A8932F43B0C}"/>
          </ac:picMkLst>
        </pc:picChg>
        <pc:cxnChg chg="del">
          <ac:chgData name="Michelle Picón Salinas" userId="2587e1e9-9f21-4b7b-b919-8ef356ce05c7" providerId="ADAL" clId="{975B055B-A706-4C17-95B7-DE5604598838}" dt="2025-03-03T00:15:59.651" v="115" actId="478"/>
          <ac:cxnSpMkLst>
            <pc:docMk/>
            <pc:sldMk cId="2399620053" sldId="304"/>
            <ac:cxnSpMk id="11" creationId="{BF26FA97-57B4-6C09-345D-A0F62B0BE8E7}"/>
          </ac:cxnSpMkLst>
        </pc:cxnChg>
        <pc:cxnChg chg="del">
          <ac:chgData name="Michelle Picón Salinas" userId="2587e1e9-9f21-4b7b-b919-8ef356ce05c7" providerId="ADAL" clId="{975B055B-A706-4C17-95B7-DE5604598838}" dt="2025-03-03T00:15:59.651" v="115" actId="478"/>
          <ac:cxnSpMkLst>
            <pc:docMk/>
            <pc:sldMk cId="2399620053" sldId="304"/>
            <ac:cxnSpMk id="12" creationId="{4600CBFB-C0F3-12E1-DB3F-8454F253E831}"/>
          </ac:cxnSpMkLst>
        </pc:cxnChg>
      </pc:sldChg>
      <pc:sldChg chg="delSp modSp mod">
        <pc:chgData name="Michelle Picón Salinas" userId="2587e1e9-9f21-4b7b-b919-8ef356ce05c7" providerId="ADAL" clId="{975B055B-A706-4C17-95B7-DE5604598838}" dt="2025-03-03T00:17:17.823" v="130" actId="1076"/>
        <pc:sldMkLst>
          <pc:docMk/>
          <pc:sldMk cId="4289504527" sldId="305"/>
        </pc:sldMkLst>
        <pc:spChg chg="mod">
          <ac:chgData name="Michelle Picón Salinas" userId="2587e1e9-9f21-4b7b-b919-8ef356ce05c7" providerId="ADAL" clId="{975B055B-A706-4C17-95B7-DE5604598838}" dt="2025-03-03T00:17:17.823" v="130" actId="1076"/>
          <ac:spMkLst>
            <pc:docMk/>
            <pc:sldMk cId="4289504527" sldId="305"/>
            <ac:spMk id="2" creationId="{326E322B-D0DF-1989-2E24-406E7C922B12}"/>
          </ac:spMkLst>
        </pc:spChg>
        <pc:spChg chg="mod">
          <ac:chgData name="Michelle Picón Salinas" userId="2587e1e9-9f21-4b7b-b919-8ef356ce05c7" providerId="ADAL" clId="{975B055B-A706-4C17-95B7-DE5604598838}" dt="2025-03-03T00:17:17.823" v="130" actId="1076"/>
          <ac:spMkLst>
            <pc:docMk/>
            <pc:sldMk cId="4289504527" sldId="305"/>
            <ac:spMk id="3" creationId="{B5B986FA-0471-5FED-6F5B-083CD9A37020}"/>
          </ac:spMkLst>
        </pc:spChg>
        <pc:spChg chg="mod">
          <ac:chgData name="Michelle Picón Salinas" userId="2587e1e9-9f21-4b7b-b919-8ef356ce05c7" providerId="ADAL" clId="{975B055B-A706-4C17-95B7-DE5604598838}" dt="2025-03-03T00:17:00.313" v="126" actId="1076"/>
          <ac:spMkLst>
            <pc:docMk/>
            <pc:sldMk cId="4289504527" sldId="305"/>
            <ac:spMk id="10" creationId="{5A19FF22-5A97-BF24-5661-BA0F456D94E9}"/>
          </ac:spMkLst>
        </pc:spChg>
        <pc:spChg chg="mod">
          <ac:chgData name="Michelle Picón Salinas" userId="2587e1e9-9f21-4b7b-b919-8ef356ce05c7" providerId="ADAL" clId="{975B055B-A706-4C17-95B7-DE5604598838}" dt="2025-03-03T00:17:13.126" v="129" actId="1076"/>
          <ac:spMkLst>
            <pc:docMk/>
            <pc:sldMk cId="4289504527" sldId="305"/>
            <ac:spMk id="13" creationId="{1440350D-718C-67AE-5BD7-3168E18BEA7F}"/>
          </ac:spMkLst>
        </pc:spChg>
        <pc:picChg chg="mod">
          <ac:chgData name="Michelle Picón Salinas" userId="2587e1e9-9f21-4b7b-b919-8ef356ce05c7" providerId="ADAL" clId="{975B055B-A706-4C17-95B7-DE5604598838}" dt="2025-03-03T00:16:53.795" v="124" actId="1076"/>
          <ac:picMkLst>
            <pc:docMk/>
            <pc:sldMk cId="4289504527" sldId="305"/>
            <ac:picMk id="8" creationId="{BC6F84EC-3B98-EB1D-F35D-1BC6A3D14B1B}"/>
          </ac:picMkLst>
        </pc:picChg>
        <pc:cxnChg chg="del">
          <ac:chgData name="Michelle Picón Salinas" userId="2587e1e9-9f21-4b7b-b919-8ef356ce05c7" providerId="ADAL" clId="{975B055B-A706-4C17-95B7-DE5604598838}" dt="2025-03-03T00:17:06.170" v="127" actId="478"/>
          <ac:cxnSpMkLst>
            <pc:docMk/>
            <pc:sldMk cId="4289504527" sldId="305"/>
            <ac:cxnSpMk id="11" creationId="{36E0F8D3-F9E7-B081-4695-7FEB98E00AFF}"/>
          </ac:cxnSpMkLst>
        </pc:cxnChg>
        <pc:cxnChg chg="del">
          <ac:chgData name="Michelle Picón Salinas" userId="2587e1e9-9f21-4b7b-b919-8ef356ce05c7" providerId="ADAL" clId="{975B055B-A706-4C17-95B7-DE5604598838}" dt="2025-03-03T00:17:06.170" v="127" actId="478"/>
          <ac:cxnSpMkLst>
            <pc:docMk/>
            <pc:sldMk cId="4289504527" sldId="305"/>
            <ac:cxnSpMk id="12" creationId="{E4277210-0DD6-FACA-8D51-0DDD0796D097}"/>
          </ac:cxnSpMkLst>
        </pc:cxnChg>
      </pc:sldChg>
      <pc:sldChg chg="delSp modSp mod">
        <pc:chgData name="Michelle Picón Salinas" userId="2587e1e9-9f21-4b7b-b919-8ef356ce05c7" providerId="ADAL" clId="{975B055B-A706-4C17-95B7-DE5604598838}" dt="2025-03-03T00:18:32.520" v="141" actId="1076"/>
        <pc:sldMkLst>
          <pc:docMk/>
          <pc:sldMk cId="2428394902" sldId="306"/>
        </pc:sldMkLst>
        <pc:spChg chg="mod">
          <ac:chgData name="Michelle Picón Salinas" userId="2587e1e9-9f21-4b7b-b919-8ef356ce05c7" providerId="ADAL" clId="{975B055B-A706-4C17-95B7-DE5604598838}" dt="2025-03-03T00:18:28.977" v="140" actId="1076"/>
          <ac:spMkLst>
            <pc:docMk/>
            <pc:sldMk cId="2428394902" sldId="306"/>
            <ac:spMk id="2" creationId="{E6C0A140-F7A4-A367-6C90-402229822CC1}"/>
          </ac:spMkLst>
        </pc:spChg>
        <pc:spChg chg="mod">
          <ac:chgData name="Michelle Picón Salinas" userId="2587e1e9-9f21-4b7b-b919-8ef356ce05c7" providerId="ADAL" clId="{975B055B-A706-4C17-95B7-DE5604598838}" dt="2025-03-03T00:18:28.977" v="140" actId="1076"/>
          <ac:spMkLst>
            <pc:docMk/>
            <pc:sldMk cId="2428394902" sldId="306"/>
            <ac:spMk id="3" creationId="{645DA879-C496-05D9-8D25-11131C66E874}"/>
          </ac:spMkLst>
        </pc:spChg>
        <pc:spChg chg="mod">
          <ac:chgData name="Michelle Picón Salinas" userId="2587e1e9-9f21-4b7b-b919-8ef356ce05c7" providerId="ADAL" clId="{975B055B-A706-4C17-95B7-DE5604598838}" dt="2025-03-03T00:18:32.520" v="141" actId="1076"/>
          <ac:spMkLst>
            <pc:docMk/>
            <pc:sldMk cId="2428394902" sldId="306"/>
            <ac:spMk id="4" creationId="{3E883FE5-97F8-158F-E945-F9B95CE971A2}"/>
          </ac:spMkLst>
        </pc:spChg>
        <pc:spChg chg="mod">
          <ac:chgData name="Michelle Picón Salinas" userId="2587e1e9-9f21-4b7b-b919-8ef356ce05c7" providerId="ADAL" clId="{975B055B-A706-4C17-95B7-DE5604598838}" dt="2025-03-03T00:18:22.844" v="139" actId="1076"/>
          <ac:spMkLst>
            <pc:docMk/>
            <pc:sldMk cId="2428394902" sldId="306"/>
            <ac:spMk id="13" creationId="{E2F0E01E-E00E-FAB6-857D-E00A3BD3DB2B}"/>
          </ac:spMkLst>
        </pc:spChg>
        <pc:cxnChg chg="del">
          <ac:chgData name="Michelle Picón Salinas" userId="2587e1e9-9f21-4b7b-b919-8ef356ce05c7" providerId="ADAL" clId="{975B055B-A706-4C17-95B7-DE5604598838}" dt="2025-03-03T00:17:40.121" v="135" actId="478"/>
          <ac:cxnSpMkLst>
            <pc:docMk/>
            <pc:sldMk cId="2428394902" sldId="306"/>
            <ac:cxnSpMk id="11" creationId="{8B0E0EAA-286F-5494-6D85-EE50332951EA}"/>
          </ac:cxnSpMkLst>
        </pc:cxnChg>
        <pc:cxnChg chg="del">
          <ac:chgData name="Michelle Picón Salinas" userId="2587e1e9-9f21-4b7b-b919-8ef356ce05c7" providerId="ADAL" clId="{975B055B-A706-4C17-95B7-DE5604598838}" dt="2025-03-03T00:17:40.121" v="135" actId="478"/>
          <ac:cxnSpMkLst>
            <pc:docMk/>
            <pc:sldMk cId="2428394902" sldId="306"/>
            <ac:cxnSpMk id="12" creationId="{9FE105A2-3790-D2EC-7AE6-7D56E8A3A711}"/>
          </ac:cxnSpMkLst>
        </pc:cxnChg>
      </pc:sldChg>
      <pc:sldChg chg="delSp modSp mod">
        <pc:chgData name="Michelle Picón Salinas" userId="2587e1e9-9f21-4b7b-b919-8ef356ce05c7" providerId="ADAL" clId="{975B055B-A706-4C17-95B7-DE5604598838}" dt="2025-03-03T00:18:53.830" v="146" actId="478"/>
        <pc:sldMkLst>
          <pc:docMk/>
          <pc:sldMk cId="997286503" sldId="307"/>
        </pc:sldMkLst>
        <pc:spChg chg="mod">
          <ac:chgData name="Michelle Picón Salinas" userId="2587e1e9-9f21-4b7b-b919-8ef356ce05c7" providerId="ADAL" clId="{975B055B-A706-4C17-95B7-DE5604598838}" dt="2025-03-03T00:18:49.155" v="145" actId="1076"/>
          <ac:spMkLst>
            <pc:docMk/>
            <pc:sldMk cId="997286503" sldId="307"/>
            <ac:spMk id="2" creationId="{60B1D9B9-60A5-46CA-7487-C6E651EAD3AC}"/>
          </ac:spMkLst>
        </pc:spChg>
        <pc:spChg chg="mod">
          <ac:chgData name="Michelle Picón Salinas" userId="2587e1e9-9f21-4b7b-b919-8ef356ce05c7" providerId="ADAL" clId="{975B055B-A706-4C17-95B7-DE5604598838}" dt="2025-03-03T00:18:41.621" v="142" actId="2711"/>
          <ac:spMkLst>
            <pc:docMk/>
            <pc:sldMk cId="997286503" sldId="307"/>
            <ac:spMk id="13" creationId="{9B5281F6-D30C-2517-4DD8-23C96B88E6A6}"/>
          </ac:spMkLst>
        </pc:spChg>
        <pc:cxnChg chg="del">
          <ac:chgData name="Michelle Picón Salinas" userId="2587e1e9-9f21-4b7b-b919-8ef356ce05c7" providerId="ADAL" clId="{975B055B-A706-4C17-95B7-DE5604598838}" dt="2025-03-03T00:18:53.830" v="146" actId="478"/>
          <ac:cxnSpMkLst>
            <pc:docMk/>
            <pc:sldMk cId="997286503" sldId="307"/>
            <ac:cxnSpMk id="11" creationId="{A9BB443E-128E-A49D-18EB-3622906A439F}"/>
          </ac:cxnSpMkLst>
        </pc:cxnChg>
        <pc:cxnChg chg="del">
          <ac:chgData name="Michelle Picón Salinas" userId="2587e1e9-9f21-4b7b-b919-8ef356ce05c7" providerId="ADAL" clId="{975B055B-A706-4C17-95B7-DE5604598838}" dt="2025-03-03T00:18:53.830" v="146" actId="478"/>
          <ac:cxnSpMkLst>
            <pc:docMk/>
            <pc:sldMk cId="997286503" sldId="307"/>
            <ac:cxnSpMk id="12" creationId="{7B078C89-8A07-5FF8-B289-8CFF48928694}"/>
          </ac:cxnSpMkLst>
        </pc:cxnChg>
      </pc:sldChg>
      <pc:sldChg chg="delSp modSp mod">
        <pc:chgData name="Michelle Picón Salinas" userId="2587e1e9-9f21-4b7b-b919-8ef356ce05c7" providerId="ADAL" clId="{975B055B-A706-4C17-95B7-DE5604598838}" dt="2025-03-03T00:30:18.606" v="151" actId="1076"/>
        <pc:sldMkLst>
          <pc:docMk/>
          <pc:sldMk cId="163782725" sldId="308"/>
        </pc:sldMkLst>
        <pc:spChg chg="mod">
          <ac:chgData name="Michelle Picón Salinas" userId="2587e1e9-9f21-4b7b-b919-8ef356ce05c7" providerId="ADAL" clId="{975B055B-A706-4C17-95B7-DE5604598838}" dt="2025-03-03T00:30:18.606" v="151" actId="1076"/>
          <ac:spMkLst>
            <pc:docMk/>
            <pc:sldMk cId="163782725" sldId="308"/>
            <ac:spMk id="3" creationId="{089B5880-D0A1-19AF-07F6-4E5FAA464491}"/>
          </ac:spMkLst>
        </pc:spChg>
        <pc:spChg chg="mod">
          <ac:chgData name="Michelle Picón Salinas" userId="2587e1e9-9f21-4b7b-b919-8ef356ce05c7" providerId="ADAL" clId="{975B055B-A706-4C17-95B7-DE5604598838}" dt="2025-03-03T00:30:18.606" v="151" actId="1076"/>
          <ac:spMkLst>
            <pc:docMk/>
            <pc:sldMk cId="163782725" sldId="308"/>
            <ac:spMk id="5" creationId="{E46D133C-FC04-DE71-C200-2C49D421EC8C}"/>
          </ac:spMkLst>
        </pc:spChg>
        <pc:spChg chg="mod">
          <ac:chgData name="Michelle Picón Salinas" userId="2587e1e9-9f21-4b7b-b919-8ef356ce05c7" providerId="ADAL" clId="{975B055B-A706-4C17-95B7-DE5604598838}" dt="2025-03-03T00:30:06.657" v="149" actId="404"/>
          <ac:spMkLst>
            <pc:docMk/>
            <pc:sldMk cId="163782725" sldId="308"/>
            <ac:spMk id="10" creationId="{9DAA720E-0C47-3ACE-9892-A58B73F2DB46}"/>
          </ac:spMkLst>
        </pc:spChg>
        <pc:graphicFrameChg chg="mod">
          <ac:chgData name="Michelle Picón Salinas" userId="2587e1e9-9f21-4b7b-b919-8ef356ce05c7" providerId="ADAL" clId="{975B055B-A706-4C17-95B7-DE5604598838}" dt="2025-03-03T00:30:18.606" v="151" actId="1076"/>
          <ac:graphicFrameMkLst>
            <pc:docMk/>
            <pc:sldMk cId="163782725" sldId="308"/>
            <ac:graphicFrameMk id="4" creationId="{481B01BF-F4FE-8CB8-C960-FFE2F508C7DD}"/>
          </ac:graphicFrameMkLst>
        </pc:graphicFrameChg>
        <pc:cxnChg chg="del">
          <ac:chgData name="Michelle Picón Salinas" userId="2587e1e9-9f21-4b7b-b919-8ef356ce05c7" providerId="ADAL" clId="{975B055B-A706-4C17-95B7-DE5604598838}" dt="2025-03-03T00:30:10.633" v="150" actId="478"/>
          <ac:cxnSpMkLst>
            <pc:docMk/>
            <pc:sldMk cId="163782725" sldId="308"/>
            <ac:cxnSpMk id="11" creationId="{69037C2B-A933-4732-71E6-AE93DEF9C18A}"/>
          </ac:cxnSpMkLst>
        </pc:cxnChg>
        <pc:cxnChg chg="del">
          <ac:chgData name="Michelle Picón Salinas" userId="2587e1e9-9f21-4b7b-b919-8ef356ce05c7" providerId="ADAL" clId="{975B055B-A706-4C17-95B7-DE5604598838}" dt="2025-03-03T00:30:10.633" v="150" actId="478"/>
          <ac:cxnSpMkLst>
            <pc:docMk/>
            <pc:sldMk cId="163782725" sldId="308"/>
            <ac:cxnSpMk id="12" creationId="{8246D605-1D5B-D2C6-176F-15F9474B80A9}"/>
          </ac:cxnSpMkLst>
        </pc:cxnChg>
      </pc:sldChg>
      <pc:sldChg chg="modSp mod">
        <pc:chgData name="Michelle Picón Salinas" userId="2587e1e9-9f21-4b7b-b919-8ef356ce05c7" providerId="ADAL" clId="{975B055B-A706-4C17-95B7-DE5604598838}" dt="2025-03-03T00:31:11.699" v="157" actId="1076"/>
        <pc:sldMkLst>
          <pc:docMk/>
          <pc:sldMk cId="1072012288" sldId="309"/>
        </pc:sldMkLst>
        <pc:spChg chg="mod">
          <ac:chgData name="Michelle Picón Salinas" userId="2587e1e9-9f21-4b7b-b919-8ef356ce05c7" providerId="ADAL" clId="{975B055B-A706-4C17-95B7-DE5604598838}" dt="2025-03-03T00:31:11.699" v="157" actId="1076"/>
          <ac:spMkLst>
            <pc:docMk/>
            <pc:sldMk cId="1072012288" sldId="309"/>
            <ac:spMk id="11" creationId="{FDB7E9A4-51BC-9849-BA95-71D2F5583420}"/>
          </ac:spMkLst>
        </pc:spChg>
      </pc:sldChg>
      <pc:sldChg chg="delSp modSp mod">
        <pc:chgData name="Michelle Picón Salinas" userId="2587e1e9-9f21-4b7b-b919-8ef356ce05c7" providerId="ADAL" clId="{975B055B-A706-4C17-95B7-DE5604598838}" dt="2025-03-03T00:31:41.010" v="163" actId="1076"/>
        <pc:sldMkLst>
          <pc:docMk/>
          <pc:sldMk cId="671961732" sldId="310"/>
        </pc:sldMkLst>
        <pc:spChg chg="mod">
          <ac:chgData name="Michelle Picón Salinas" userId="2587e1e9-9f21-4b7b-b919-8ef356ce05c7" providerId="ADAL" clId="{975B055B-A706-4C17-95B7-DE5604598838}" dt="2025-03-03T00:31:41.010" v="163" actId="1076"/>
          <ac:spMkLst>
            <pc:docMk/>
            <pc:sldMk cId="671961732" sldId="310"/>
            <ac:spMk id="6" creationId="{6B81B249-3278-AB6C-9A49-F63D96528132}"/>
          </ac:spMkLst>
        </pc:spChg>
        <pc:spChg chg="mod">
          <ac:chgData name="Michelle Picón Salinas" userId="2587e1e9-9f21-4b7b-b919-8ef356ce05c7" providerId="ADAL" clId="{975B055B-A706-4C17-95B7-DE5604598838}" dt="2025-03-03T00:31:31.605" v="160" actId="1076"/>
          <ac:spMkLst>
            <pc:docMk/>
            <pc:sldMk cId="671961732" sldId="310"/>
            <ac:spMk id="10" creationId="{32F43B5F-F99E-239C-DF0E-9831C7EC70EB}"/>
          </ac:spMkLst>
        </pc:spChg>
        <pc:cxnChg chg="del">
          <ac:chgData name="Michelle Picón Salinas" userId="2587e1e9-9f21-4b7b-b919-8ef356ce05c7" providerId="ADAL" clId="{975B055B-A706-4C17-95B7-DE5604598838}" dt="2025-03-03T00:31:35.414" v="161" actId="478"/>
          <ac:cxnSpMkLst>
            <pc:docMk/>
            <pc:sldMk cId="671961732" sldId="310"/>
            <ac:cxnSpMk id="11" creationId="{BFF1CFFE-7E82-A370-04C4-372BD9A7EEF6}"/>
          </ac:cxnSpMkLst>
        </pc:cxnChg>
        <pc:cxnChg chg="del">
          <ac:chgData name="Michelle Picón Salinas" userId="2587e1e9-9f21-4b7b-b919-8ef356ce05c7" providerId="ADAL" clId="{975B055B-A706-4C17-95B7-DE5604598838}" dt="2025-03-03T00:31:35.414" v="161" actId="478"/>
          <ac:cxnSpMkLst>
            <pc:docMk/>
            <pc:sldMk cId="671961732" sldId="310"/>
            <ac:cxnSpMk id="12" creationId="{9E95C804-8A75-9940-14AE-90F1094FAAAF}"/>
          </ac:cxnSpMkLst>
        </pc:cxnChg>
      </pc:sldChg>
      <pc:sldChg chg="delSp modSp mod">
        <pc:chgData name="Michelle Picón Salinas" userId="2587e1e9-9f21-4b7b-b919-8ef356ce05c7" providerId="ADAL" clId="{975B055B-A706-4C17-95B7-DE5604598838}" dt="2025-03-03T00:32:13.686" v="171" actId="20577"/>
        <pc:sldMkLst>
          <pc:docMk/>
          <pc:sldMk cId="3902183308" sldId="311"/>
        </pc:sldMkLst>
        <pc:spChg chg="mod">
          <ac:chgData name="Michelle Picón Salinas" userId="2587e1e9-9f21-4b7b-b919-8ef356ce05c7" providerId="ADAL" clId="{975B055B-A706-4C17-95B7-DE5604598838}" dt="2025-03-03T00:31:58.216" v="166" actId="1076"/>
          <ac:spMkLst>
            <pc:docMk/>
            <pc:sldMk cId="3902183308" sldId="311"/>
            <ac:spMk id="2" creationId="{31367AAA-035F-90B2-6BC0-64CA8D51CC89}"/>
          </ac:spMkLst>
        </pc:spChg>
        <pc:spChg chg="mod">
          <ac:chgData name="Michelle Picón Salinas" userId="2587e1e9-9f21-4b7b-b919-8ef356ce05c7" providerId="ADAL" clId="{975B055B-A706-4C17-95B7-DE5604598838}" dt="2025-03-03T00:32:13.686" v="171" actId="20577"/>
          <ac:spMkLst>
            <pc:docMk/>
            <pc:sldMk cId="3902183308" sldId="311"/>
            <ac:spMk id="10" creationId="{83A6A2B5-5F2E-33BF-F45A-F69E9C083DB0}"/>
          </ac:spMkLst>
        </pc:spChg>
        <pc:picChg chg="mod">
          <ac:chgData name="Michelle Picón Salinas" userId="2587e1e9-9f21-4b7b-b919-8ef356ce05c7" providerId="ADAL" clId="{975B055B-A706-4C17-95B7-DE5604598838}" dt="2025-03-03T00:32:01.372" v="167" actId="1076"/>
          <ac:picMkLst>
            <pc:docMk/>
            <pc:sldMk cId="3902183308" sldId="311"/>
            <ac:picMk id="3" creationId="{D7CB1F74-0405-036D-3B1B-09551A5ED33E}"/>
          </ac:picMkLst>
        </pc:picChg>
        <pc:cxnChg chg="del">
          <ac:chgData name="Michelle Picón Salinas" userId="2587e1e9-9f21-4b7b-b919-8ef356ce05c7" providerId="ADAL" clId="{975B055B-A706-4C17-95B7-DE5604598838}" dt="2025-03-03T00:31:53.736" v="165" actId="478"/>
          <ac:cxnSpMkLst>
            <pc:docMk/>
            <pc:sldMk cId="3902183308" sldId="311"/>
            <ac:cxnSpMk id="11" creationId="{8D98BB16-7908-FE4B-307E-AF5BBA1E4BDD}"/>
          </ac:cxnSpMkLst>
        </pc:cxnChg>
        <pc:cxnChg chg="del">
          <ac:chgData name="Michelle Picón Salinas" userId="2587e1e9-9f21-4b7b-b919-8ef356ce05c7" providerId="ADAL" clId="{975B055B-A706-4C17-95B7-DE5604598838}" dt="2025-03-03T00:31:53.736" v="165" actId="478"/>
          <ac:cxnSpMkLst>
            <pc:docMk/>
            <pc:sldMk cId="3902183308" sldId="311"/>
            <ac:cxnSpMk id="12" creationId="{42934FDC-F1A1-6ECC-66AB-D325F5197163}"/>
          </ac:cxnSpMkLst>
        </pc:cxnChg>
      </pc:sldChg>
      <pc:sldChg chg="delSp modSp mod">
        <pc:chgData name="Michelle Picón Salinas" userId="2587e1e9-9f21-4b7b-b919-8ef356ce05c7" providerId="ADAL" clId="{975B055B-A706-4C17-95B7-DE5604598838}" dt="2025-03-03T00:32:29.984" v="174" actId="478"/>
        <pc:sldMkLst>
          <pc:docMk/>
          <pc:sldMk cId="2582903915" sldId="312"/>
        </pc:sldMkLst>
        <pc:spChg chg="mod">
          <ac:chgData name="Michelle Picón Salinas" userId="2587e1e9-9f21-4b7b-b919-8ef356ce05c7" providerId="ADAL" clId="{975B055B-A706-4C17-95B7-DE5604598838}" dt="2025-03-03T00:32:22.574" v="172" actId="2711"/>
          <ac:spMkLst>
            <pc:docMk/>
            <pc:sldMk cId="2582903915" sldId="312"/>
            <ac:spMk id="5" creationId="{E955D098-D1E4-4708-8AB7-2C8607CEAAC4}"/>
          </ac:spMkLst>
        </pc:spChg>
        <pc:spChg chg="mod">
          <ac:chgData name="Michelle Picón Salinas" userId="2587e1e9-9f21-4b7b-b919-8ef356ce05c7" providerId="ADAL" clId="{975B055B-A706-4C17-95B7-DE5604598838}" dt="2025-03-03T00:32:26.235" v="173" actId="14100"/>
          <ac:spMkLst>
            <pc:docMk/>
            <pc:sldMk cId="2582903915" sldId="312"/>
            <ac:spMk id="10" creationId="{B2978BD7-152F-9543-AA8B-1B01CAA405D4}"/>
          </ac:spMkLst>
        </pc:spChg>
        <pc:cxnChg chg="del">
          <ac:chgData name="Michelle Picón Salinas" userId="2587e1e9-9f21-4b7b-b919-8ef356ce05c7" providerId="ADAL" clId="{975B055B-A706-4C17-95B7-DE5604598838}" dt="2025-03-03T00:32:29.984" v="174" actId="478"/>
          <ac:cxnSpMkLst>
            <pc:docMk/>
            <pc:sldMk cId="2582903915" sldId="312"/>
            <ac:cxnSpMk id="11" creationId="{CEFE16B2-7BDD-3855-167C-2C86A5E7DFE7}"/>
          </ac:cxnSpMkLst>
        </pc:cxnChg>
        <pc:cxnChg chg="del">
          <ac:chgData name="Michelle Picón Salinas" userId="2587e1e9-9f21-4b7b-b919-8ef356ce05c7" providerId="ADAL" clId="{975B055B-A706-4C17-95B7-DE5604598838}" dt="2025-03-03T00:32:29.984" v="174" actId="478"/>
          <ac:cxnSpMkLst>
            <pc:docMk/>
            <pc:sldMk cId="2582903915" sldId="312"/>
            <ac:cxnSpMk id="12" creationId="{F0976847-4471-1BA0-D191-BE86021BE657}"/>
          </ac:cxnSpMkLst>
        </pc:cxnChg>
      </pc:sldChg>
      <pc:sldChg chg="delSp modSp mod">
        <pc:chgData name="Michelle Picón Salinas" userId="2587e1e9-9f21-4b7b-b919-8ef356ce05c7" providerId="ADAL" clId="{975B055B-A706-4C17-95B7-DE5604598838}" dt="2025-03-03T00:33:01.615" v="182" actId="1076"/>
        <pc:sldMkLst>
          <pc:docMk/>
          <pc:sldMk cId="2171519785" sldId="313"/>
        </pc:sldMkLst>
        <pc:spChg chg="mod">
          <ac:chgData name="Michelle Picón Salinas" userId="2587e1e9-9f21-4b7b-b919-8ef356ce05c7" providerId="ADAL" clId="{975B055B-A706-4C17-95B7-DE5604598838}" dt="2025-03-03T00:33:01.615" v="182" actId="1076"/>
          <ac:spMkLst>
            <pc:docMk/>
            <pc:sldMk cId="2171519785" sldId="313"/>
            <ac:spMk id="2" creationId="{01FEE326-191D-9D1F-6362-599F4E97D43A}"/>
          </ac:spMkLst>
        </pc:spChg>
        <pc:spChg chg="mod">
          <ac:chgData name="Michelle Picón Salinas" userId="2587e1e9-9f21-4b7b-b919-8ef356ce05c7" providerId="ADAL" clId="{975B055B-A706-4C17-95B7-DE5604598838}" dt="2025-03-03T00:32:42.551" v="176" actId="14100"/>
          <ac:spMkLst>
            <pc:docMk/>
            <pc:sldMk cId="2171519785" sldId="313"/>
            <ac:spMk id="3" creationId="{EF564A1F-B988-B8EA-C3E3-80FC22E17060}"/>
          </ac:spMkLst>
        </pc:spChg>
        <pc:picChg chg="mod">
          <ac:chgData name="Michelle Picón Salinas" userId="2587e1e9-9f21-4b7b-b919-8ef356ce05c7" providerId="ADAL" clId="{975B055B-A706-4C17-95B7-DE5604598838}" dt="2025-03-03T00:32:56.140" v="181" actId="1076"/>
          <ac:picMkLst>
            <pc:docMk/>
            <pc:sldMk cId="2171519785" sldId="313"/>
            <ac:picMk id="8" creationId="{ACA55ACF-CE36-C512-4287-59DBBB3B49FC}"/>
          </ac:picMkLst>
        </pc:picChg>
        <pc:cxnChg chg="del">
          <ac:chgData name="Michelle Picón Salinas" userId="2587e1e9-9f21-4b7b-b919-8ef356ce05c7" providerId="ADAL" clId="{975B055B-A706-4C17-95B7-DE5604598838}" dt="2025-03-03T00:32:46.934" v="177" actId="478"/>
          <ac:cxnSpMkLst>
            <pc:docMk/>
            <pc:sldMk cId="2171519785" sldId="313"/>
            <ac:cxnSpMk id="11" creationId="{10BD4D4D-BA31-66AE-1CE8-CC4869D355FA}"/>
          </ac:cxnSpMkLst>
        </pc:cxnChg>
        <pc:cxnChg chg="del">
          <ac:chgData name="Michelle Picón Salinas" userId="2587e1e9-9f21-4b7b-b919-8ef356ce05c7" providerId="ADAL" clId="{975B055B-A706-4C17-95B7-DE5604598838}" dt="2025-03-03T00:32:46.934" v="177" actId="478"/>
          <ac:cxnSpMkLst>
            <pc:docMk/>
            <pc:sldMk cId="2171519785" sldId="313"/>
            <ac:cxnSpMk id="12" creationId="{2EC6E368-C576-AC1F-403C-9B625670B856}"/>
          </ac:cxnSpMkLst>
        </pc:cxnChg>
      </pc:sldChg>
      <pc:sldChg chg="delSp modSp mod">
        <pc:chgData name="Michelle Picón Salinas" userId="2587e1e9-9f21-4b7b-b919-8ef356ce05c7" providerId="ADAL" clId="{975B055B-A706-4C17-95B7-DE5604598838}" dt="2025-03-03T00:33:30.522" v="187" actId="1076"/>
        <pc:sldMkLst>
          <pc:docMk/>
          <pc:sldMk cId="2547987231" sldId="314"/>
        </pc:sldMkLst>
        <pc:spChg chg="mod">
          <ac:chgData name="Michelle Picón Salinas" userId="2587e1e9-9f21-4b7b-b919-8ef356ce05c7" providerId="ADAL" clId="{975B055B-A706-4C17-95B7-DE5604598838}" dt="2025-03-03T00:33:13.985" v="184" actId="14100"/>
          <ac:spMkLst>
            <pc:docMk/>
            <pc:sldMk cId="2547987231" sldId="314"/>
            <ac:spMk id="2" creationId="{183B8B21-085E-8D3F-8C60-08563CFC1513}"/>
          </ac:spMkLst>
        </pc:spChg>
        <pc:spChg chg="mod">
          <ac:chgData name="Michelle Picón Salinas" userId="2587e1e9-9f21-4b7b-b919-8ef356ce05c7" providerId="ADAL" clId="{975B055B-A706-4C17-95B7-DE5604598838}" dt="2025-03-03T00:33:21.364" v="186" actId="14100"/>
          <ac:spMkLst>
            <pc:docMk/>
            <pc:sldMk cId="2547987231" sldId="314"/>
            <ac:spMk id="3" creationId="{717CFC79-A37D-C7CB-0192-6F1ECA71E83F}"/>
          </ac:spMkLst>
        </pc:spChg>
        <pc:picChg chg="mod">
          <ac:chgData name="Michelle Picón Salinas" userId="2587e1e9-9f21-4b7b-b919-8ef356ce05c7" providerId="ADAL" clId="{975B055B-A706-4C17-95B7-DE5604598838}" dt="2025-03-03T00:33:30.522" v="187" actId="1076"/>
          <ac:picMkLst>
            <pc:docMk/>
            <pc:sldMk cId="2547987231" sldId="314"/>
            <ac:picMk id="8" creationId="{A10930D6-612E-200B-EC93-3B2C70FE6D5B}"/>
          </ac:picMkLst>
        </pc:picChg>
        <pc:cxnChg chg="del">
          <ac:chgData name="Michelle Picón Salinas" userId="2587e1e9-9f21-4b7b-b919-8ef356ce05c7" providerId="ADAL" clId="{975B055B-A706-4C17-95B7-DE5604598838}" dt="2025-03-03T00:33:16.967" v="185" actId="478"/>
          <ac:cxnSpMkLst>
            <pc:docMk/>
            <pc:sldMk cId="2547987231" sldId="314"/>
            <ac:cxnSpMk id="11" creationId="{EBB9749E-5737-D228-DE0D-F8CB122DB135}"/>
          </ac:cxnSpMkLst>
        </pc:cxnChg>
        <pc:cxnChg chg="del">
          <ac:chgData name="Michelle Picón Salinas" userId="2587e1e9-9f21-4b7b-b919-8ef356ce05c7" providerId="ADAL" clId="{975B055B-A706-4C17-95B7-DE5604598838}" dt="2025-03-03T00:33:16.967" v="185" actId="478"/>
          <ac:cxnSpMkLst>
            <pc:docMk/>
            <pc:sldMk cId="2547987231" sldId="314"/>
            <ac:cxnSpMk id="12" creationId="{FC218911-22C3-CD84-38F4-534880A4EAB5}"/>
          </ac:cxnSpMkLst>
        </pc:cxnChg>
      </pc:sldChg>
      <pc:sldChg chg="modSp mod">
        <pc:chgData name="Michelle Picón Salinas" userId="2587e1e9-9f21-4b7b-b919-8ef356ce05c7" providerId="ADAL" clId="{975B055B-A706-4C17-95B7-DE5604598838}" dt="2025-03-03T00:33:45.962" v="191" actId="1076"/>
        <pc:sldMkLst>
          <pc:docMk/>
          <pc:sldMk cId="1345707726" sldId="315"/>
        </pc:sldMkLst>
        <pc:spChg chg="mod">
          <ac:chgData name="Michelle Picón Salinas" userId="2587e1e9-9f21-4b7b-b919-8ef356ce05c7" providerId="ADAL" clId="{975B055B-A706-4C17-95B7-DE5604598838}" dt="2025-03-03T00:33:45.962" v="191" actId="1076"/>
          <ac:spMkLst>
            <pc:docMk/>
            <pc:sldMk cId="1345707726" sldId="315"/>
            <ac:spMk id="11" creationId="{FA9A6286-02CE-9D22-0FA8-D0FC786A880D}"/>
          </ac:spMkLst>
        </pc:spChg>
      </pc:sldChg>
      <pc:sldChg chg="delSp modSp mod">
        <pc:chgData name="Michelle Picón Salinas" userId="2587e1e9-9f21-4b7b-b919-8ef356ce05c7" providerId="ADAL" clId="{975B055B-A706-4C17-95B7-DE5604598838}" dt="2025-03-03T01:27:26.589" v="732" actId="20577"/>
        <pc:sldMkLst>
          <pc:docMk/>
          <pc:sldMk cId="3866809455" sldId="316"/>
        </pc:sldMkLst>
        <pc:spChg chg="mod">
          <ac:chgData name="Michelle Picón Salinas" userId="2587e1e9-9f21-4b7b-b919-8ef356ce05c7" providerId="ADAL" clId="{975B055B-A706-4C17-95B7-DE5604598838}" dt="2025-03-03T00:34:24.267" v="198" actId="1076"/>
          <ac:spMkLst>
            <pc:docMk/>
            <pc:sldMk cId="3866809455" sldId="316"/>
            <ac:spMk id="4" creationId="{01B74FE7-C948-0E62-4A87-7C1B386BBBA0}"/>
          </ac:spMkLst>
        </pc:spChg>
        <pc:spChg chg="mod">
          <ac:chgData name="Michelle Picón Salinas" userId="2587e1e9-9f21-4b7b-b919-8ef356ce05c7" providerId="ADAL" clId="{975B055B-A706-4C17-95B7-DE5604598838}" dt="2025-03-03T01:27:26.589" v="732" actId="20577"/>
          <ac:spMkLst>
            <pc:docMk/>
            <pc:sldMk cId="3866809455" sldId="316"/>
            <ac:spMk id="10" creationId="{C29DC797-0D8C-26A9-A615-E1B5EE095ACF}"/>
          </ac:spMkLst>
        </pc:spChg>
        <pc:picChg chg="mod">
          <ac:chgData name="Michelle Picón Salinas" userId="2587e1e9-9f21-4b7b-b919-8ef356ce05c7" providerId="ADAL" clId="{975B055B-A706-4C17-95B7-DE5604598838}" dt="2025-03-03T00:34:25.942" v="199" actId="1076"/>
          <ac:picMkLst>
            <pc:docMk/>
            <pc:sldMk cId="3866809455" sldId="316"/>
            <ac:picMk id="5" creationId="{B2EA8728-3CC8-076A-75CA-91F53A28506B}"/>
          </ac:picMkLst>
        </pc:picChg>
        <pc:picChg chg="mod">
          <ac:chgData name="Michelle Picón Salinas" userId="2587e1e9-9f21-4b7b-b919-8ef356ce05c7" providerId="ADAL" clId="{975B055B-A706-4C17-95B7-DE5604598838}" dt="2025-03-03T00:34:08.307" v="193" actId="1076"/>
          <ac:picMkLst>
            <pc:docMk/>
            <pc:sldMk cId="3866809455" sldId="316"/>
            <ac:picMk id="8" creationId="{F59E9AC4-A0E0-057D-FF37-B1715532D968}"/>
          </ac:picMkLst>
        </pc:picChg>
        <pc:cxnChg chg="del">
          <ac:chgData name="Michelle Picón Salinas" userId="2587e1e9-9f21-4b7b-b919-8ef356ce05c7" providerId="ADAL" clId="{975B055B-A706-4C17-95B7-DE5604598838}" dt="2025-03-03T00:34:12.297" v="194" actId="478"/>
          <ac:cxnSpMkLst>
            <pc:docMk/>
            <pc:sldMk cId="3866809455" sldId="316"/>
            <ac:cxnSpMk id="11" creationId="{1C4E5982-B89F-6099-B4A2-914C675CAAD7}"/>
          </ac:cxnSpMkLst>
        </pc:cxnChg>
        <pc:cxnChg chg="del">
          <ac:chgData name="Michelle Picón Salinas" userId="2587e1e9-9f21-4b7b-b919-8ef356ce05c7" providerId="ADAL" clId="{975B055B-A706-4C17-95B7-DE5604598838}" dt="2025-03-03T00:34:12.297" v="194" actId="478"/>
          <ac:cxnSpMkLst>
            <pc:docMk/>
            <pc:sldMk cId="3866809455" sldId="316"/>
            <ac:cxnSpMk id="12" creationId="{4814763B-D9C2-086F-70C5-25F55D2DD67A}"/>
          </ac:cxnSpMkLst>
        </pc:cxnChg>
      </pc:sldChg>
      <pc:sldChg chg="delSp modSp mod">
        <pc:chgData name="Michelle Picón Salinas" userId="2587e1e9-9f21-4b7b-b919-8ef356ce05c7" providerId="ADAL" clId="{975B055B-A706-4C17-95B7-DE5604598838}" dt="2025-03-03T00:34:49.576" v="206" actId="122"/>
        <pc:sldMkLst>
          <pc:docMk/>
          <pc:sldMk cId="3969963483" sldId="317"/>
        </pc:sldMkLst>
        <pc:spChg chg="mod">
          <ac:chgData name="Michelle Picón Salinas" userId="2587e1e9-9f21-4b7b-b919-8ef356ce05c7" providerId="ADAL" clId="{975B055B-A706-4C17-95B7-DE5604598838}" dt="2025-03-03T00:34:49.576" v="206" actId="122"/>
          <ac:spMkLst>
            <pc:docMk/>
            <pc:sldMk cId="3969963483" sldId="317"/>
            <ac:spMk id="10" creationId="{160C8915-6DAB-9180-A303-AE406330E434}"/>
          </ac:spMkLst>
        </pc:spChg>
        <pc:cxnChg chg="del">
          <ac:chgData name="Michelle Picón Salinas" userId="2587e1e9-9f21-4b7b-b919-8ef356ce05c7" providerId="ADAL" clId="{975B055B-A706-4C17-95B7-DE5604598838}" dt="2025-03-03T00:34:44.655" v="204" actId="478"/>
          <ac:cxnSpMkLst>
            <pc:docMk/>
            <pc:sldMk cId="3969963483" sldId="317"/>
            <ac:cxnSpMk id="11" creationId="{875E44E6-91FB-27FD-46D5-393363794B74}"/>
          </ac:cxnSpMkLst>
        </pc:cxnChg>
        <pc:cxnChg chg="del">
          <ac:chgData name="Michelle Picón Salinas" userId="2587e1e9-9f21-4b7b-b919-8ef356ce05c7" providerId="ADAL" clId="{975B055B-A706-4C17-95B7-DE5604598838}" dt="2025-03-03T00:34:44.655" v="204" actId="478"/>
          <ac:cxnSpMkLst>
            <pc:docMk/>
            <pc:sldMk cId="3969963483" sldId="317"/>
            <ac:cxnSpMk id="12" creationId="{A9EEDA26-6E70-E3C0-0AB8-A14CF0260B34}"/>
          </ac:cxnSpMkLst>
        </pc:cxnChg>
      </pc:sldChg>
      <pc:sldChg chg="delSp modSp mod">
        <pc:chgData name="Michelle Picón Salinas" userId="2587e1e9-9f21-4b7b-b919-8ef356ce05c7" providerId="ADAL" clId="{975B055B-A706-4C17-95B7-DE5604598838}" dt="2025-03-03T00:36:44.696" v="234" actId="1076"/>
        <pc:sldMkLst>
          <pc:docMk/>
          <pc:sldMk cId="3065325538" sldId="318"/>
        </pc:sldMkLst>
        <pc:spChg chg="mod">
          <ac:chgData name="Michelle Picón Salinas" userId="2587e1e9-9f21-4b7b-b919-8ef356ce05c7" providerId="ADAL" clId="{975B055B-A706-4C17-95B7-DE5604598838}" dt="2025-03-03T00:36:42.104" v="233" actId="1076"/>
          <ac:spMkLst>
            <pc:docMk/>
            <pc:sldMk cId="3065325538" sldId="318"/>
            <ac:spMk id="2" creationId="{259B5D3F-676C-E688-4C37-FC50C8FCB967}"/>
          </ac:spMkLst>
        </pc:spChg>
        <pc:spChg chg="mod">
          <ac:chgData name="Michelle Picón Salinas" userId="2587e1e9-9f21-4b7b-b919-8ef356ce05c7" providerId="ADAL" clId="{975B055B-A706-4C17-95B7-DE5604598838}" dt="2025-03-03T00:36:30.058" v="229" actId="1076"/>
          <ac:spMkLst>
            <pc:docMk/>
            <pc:sldMk cId="3065325538" sldId="318"/>
            <ac:spMk id="10" creationId="{FD597C19-7BED-BC9B-B7AF-8D289854A419}"/>
          </ac:spMkLst>
        </pc:spChg>
        <pc:picChg chg="mod">
          <ac:chgData name="Michelle Picón Salinas" userId="2587e1e9-9f21-4b7b-b919-8ef356ce05c7" providerId="ADAL" clId="{975B055B-A706-4C17-95B7-DE5604598838}" dt="2025-03-03T00:36:44.696" v="234" actId="1076"/>
          <ac:picMkLst>
            <pc:docMk/>
            <pc:sldMk cId="3065325538" sldId="318"/>
            <ac:picMk id="8" creationId="{4D00EEB8-8911-015C-4BB5-C113231DEC7E}"/>
          </ac:picMkLst>
        </pc:picChg>
        <pc:cxnChg chg="del">
          <ac:chgData name="Michelle Picón Salinas" userId="2587e1e9-9f21-4b7b-b919-8ef356ce05c7" providerId="ADAL" clId="{975B055B-A706-4C17-95B7-DE5604598838}" dt="2025-03-03T00:36:33.717" v="230" actId="478"/>
          <ac:cxnSpMkLst>
            <pc:docMk/>
            <pc:sldMk cId="3065325538" sldId="318"/>
            <ac:cxnSpMk id="11" creationId="{183E6794-DB1F-9056-AB58-B7432A172C97}"/>
          </ac:cxnSpMkLst>
        </pc:cxnChg>
        <pc:cxnChg chg="del">
          <ac:chgData name="Michelle Picón Salinas" userId="2587e1e9-9f21-4b7b-b919-8ef356ce05c7" providerId="ADAL" clId="{975B055B-A706-4C17-95B7-DE5604598838}" dt="2025-03-03T00:36:33.717" v="230" actId="478"/>
          <ac:cxnSpMkLst>
            <pc:docMk/>
            <pc:sldMk cId="3065325538" sldId="318"/>
            <ac:cxnSpMk id="12" creationId="{1E792FDF-DA84-ECCE-D9A0-92F98D617050}"/>
          </ac:cxnSpMkLst>
        </pc:cxnChg>
      </pc:sldChg>
      <pc:sldChg chg="addSp delSp modSp mod">
        <pc:chgData name="Michelle Picón Salinas" userId="2587e1e9-9f21-4b7b-b919-8ef356ce05c7" providerId="ADAL" clId="{975B055B-A706-4C17-95B7-DE5604598838}" dt="2025-03-03T01:27:37.371" v="734" actId="6549"/>
        <pc:sldMkLst>
          <pc:docMk/>
          <pc:sldMk cId="2866088002" sldId="319"/>
        </pc:sldMkLst>
        <pc:spChg chg="mod">
          <ac:chgData name="Michelle Picón Salinas" userId="2587e1e9-9f21-4b7b-b919-8ef356ce05c7" providerId="ADAL" clId="{975B055B-A706-4C17-95B7-DE5604598838}" dt="2025-03-03T00:35:22.261" v="217" actId="1076"/>
          <ac:spMkLst>
            <pc:docMk/>
            <pc:sldMk cId="2866088002" sldId="319"/>
            <ac:spMk id="4" creationId="{3DF0DBE6-AA01-80BE-4FC3-970951BC3661}"/>
          </ac:spMkLst>
        </pc:spChg>
        <pc:spChg chg="mod">
          <ac:chgData name="Michelle Picón Salinas" userId="2587e1e9-9f21-4b7b-b919-8ef356ce05c7" providerId="ADAL" clId="{975B055B-A706-4C17-95B7-DE5604598838}" dt="2025-03-03T01:27:37.371" v="734" actId="6549"/>
          <ac:spMkLst>
            <pc:docMk/>
            <pc:sldMk cId="2866088002" sldId="319"/>
            <ac:spMk id="10" creationId="{549B3EE3-EFF1-B634-7DB6-D1ACF8E1A80B}"/>
          </ac:spMkLst>
        </pc:spChg>
        <pc:picChg chg="add mod ord">
          <ac:chgData name="Michelle Picón Salinas" userId="2587e1e9-9f21-4b7b-b919-8ef356ce05c7" providerId="ADAL" clId="{975B055B-A706-4C17-95B7-DE5604598838}" dt="2025-03-03T01:27:35.581" v="733" actId="167"/>
          <ac:picMkLst>
            <pc:docMk/>
            <pc:sldMk cId="2866088002" sldId="319"/>
            <ac:picMk id="3" creationId="{B6993195-F2DD-17D5-C5B8-50BE38626A2C}"/>
          </ac:picMkLst>
        </pc:picChg>
        <pc:picChg chg="mod ord">
          <ac:chgData name="Michelle Picón Salinas" userId="2587e1e9-9f21-4b7b-b919-8ef356ce05c7" providerId="ADAL" clId="{975B055B-A706-4C17-95B7-DE5604598838}" dt="2025-03-03T01:27:35.581" v="733" actId="167"/>
          <ac:picMkLst>
            <pc:docMk/>
            <pc:sldMk cId="2866088002" sldId="319"/>
            <ac:picMk id="8" creationId="{379760AB-2E77-AB3C-8AD9-E898E14DCE0A}"/>
          </ac:picMkLst>
        </pc:picChg>
        <pc:cxnChg chg="del">
          <ac:chgData name="Michelle Picón Salinas" userId="2587e1e9-9f21-4b7b-b919-8ef356ce05c7" providerId="ADAL" clId="{975B055B-A706-4C17-95B7-DE5604598838}" dt="2025-03-03T00:35:07.980" v="211" actId="478"/>
          <ac:cxnSpMkLst>
            <pc:docMk/>
            <pc:sldMk cId="2866088002" sldId="319"/>
            <ac:cxnSpMk id="11" creationId="{0ACA6AFF-F173-A8AC-C270-A9DE49D58E0A}"/>
          </ac:cxnSpMkLst>
        </pc:cxnChg>
        <pc:cxnChg chg="del">
          <ac:chgData name="Michelle Picón Salinas" userId="2587e1e9-9f21-4b7b-b919-8ef356ce05c7" providerId="ADAL" clId="{975B055B-A706-4C17-95B7-DE5604598838}" dt="2025-03-03T00:35:07.980" v="211" actId="478"/>
          <ac:cxnSpMkLst>
            <pc:docMk/>
            <pc:sldMk cId="2866088002" sldId="319"/>
            <ac:cxnSpMk id="12" creationId="{E099201C-893B-D5F6-C1B8-06DEAD31A939}"/>
          </ac:cxnSpMkLst>
        </pc:cxnChg>
      </pc:sldChg>
      <pc:sldChg chg="delSp modSp mod">
        <pc:chgData name="Michelle Picón Salinas" userId="2587e1e9-9f21-4b7b-b919-8ef356ce05c7" providerId="ADAL" clId="{975B055B-A706-4C17-95B7-DE5604598838}" dt="2025-03-03T00:36:16.292" v="227" actId="1076"/>
        <pc:sldMkLst>
          <pc:docMk/>
          <pc:sldMk cId="1335465835" sldId="320"/>
        </pc:sldMkLst>
        <pc:spChg chg="mod">
          <ac:chgData name="Michelle Picón Salinas" userId="2587e1e9-9f21-4b7b-b919-8ef356ce05c7" providerId="ADAL" clId="{975B055B-A706-4C17-95B7-DE5604598838}" dt="2025-03-03T00:36:12.772" v="225" actId="1076"/>
          <ac:spMkLst>
            <pc:docMk/>
            <pc:sldMk cId="1335465835" sldId="320"/>
            <ac:spMk id="4" creationId="{F08674DE-3656-E20D-BF99-6F28C3895A54}"/>
          </ac:spMkLst>
        </pc:spChg>
        <pc:spChg chg="mod">
          <ac:chgData name="Michelle Picón Salinas" userId="2587e1e9-9f21-4b7b-b919-8ef356ce05c7" providerId="ADAL" clId="{975B055B-A706-4C17-95B7-DE5604598838}" dt="2025-03-03T00:36:06.243" v="223" actId="1076"/>
          <ac:spMkLst>
            <pc:docMk/>
            <pc:sldMk cId="1335465835" sldId="320"/>
            <ac:spMk id="10" creationId="{CAC8617B-4D08-F468-AA24-2E31C6471CFD}"/>
          </ac:spMkLst>
        </pc:spChg>
        <pc:picChg chg="mod">
          <ac:chgData name="Michelle Picón Salinas" userId="2587e1e9-9f21-4b7b-b919-8ef356ce05c7" providerId="ADAL" clId="{975B055B-A706-4C17-95B7-DE5604598838}" dt="2025-03-03T00:36:14.253" v="226" actId="1076"/>
          <ac:picMkLst>
            <pc:docMk/>
            <pc:sldMk cId="1335465835" sldId="320"/>
            <ac:picMk id="2" creationId="{CD39BD21-CD31-80E1-E7D4-B7330FFA92C3}"/>
          </ac:picMkLst>
        </pc:picChg>
        <pc:picChg chg="mod">
          <ac:chgData name="Michelle Picón Salinas" userId="2587e1e9-9f21-4b7b-b919-8ef356ce05c7" providerId="ADAL" clId="{975B055B-A706-4C17-95B7-DE5604598838}" dt="2025-03-03T00:36:16.292" v="227" actId="1076"/>
          <ac:picMkLst>
            <pc:docMk/>
            <pc:sldMk cId="1335465835" sldId="320"/>
            <ac:picMk id="8" creationId="{E3A0D4E0-9D55-F3C4-F759-17DFC7967910}"/>
          </ac:picMkLst>
        </pc:picChg>
        <pc:cxnChg chg="del">
          <ac:chgData name="Michelle Picón Salinas" userId="2587e1e9-9f21-4b7b-b919-8ef356ce05c7" providerId="ADAL" clId="{975B055B-A706-4C17-95B7-DE5604598838}" dt="2025-03-03T00:36:09.508" v="224" actId="478"/>
          <ac:cxnSpMkLst>
            <pc:docMk/>
            <pc:sldMk cId="1335465835" sldId="320"/>
            <ac:cxnSpMk id="11" creationId="{F0E2714E-1F08-6772-85FF-469DD860D88A}"/>
          </ac:cxnSpMkLst>
        </pc:cxnChg>
        <pc:cxnChg chg="del">
          <ac:chgData name="Michelle Picón Salinas" userId="2587e1e9-9f21-4b7b-b919-8ef356ce05c7" providerId="ADAL" clId="{975B055B-A706-4C17-95B7-DE5604598838}" dt="2025-03-03T00:36:09.508" v="224" actId="478"/>
          <ac:cxnSpMkLst>
            <pc:docMk/>
            <pc:sldMk cId="1335465835" sldId="320"/>
            <ac:cxnSpMk id="12" creationId="{BFF71FAE-053B-E551-682F-D60B24CEF4C0}"/>
          </ac:cxnSpMkLst>
        </pc:cxnChg>
      </pc:sldChg>
      <pc:sldChg chg="delSp modSp mod">
        <pc:chgData name="Michelle Picón Salinas" userId="2587e1e9-9f21-4b7b-b919-8ef356ce05c7" providerId="ADAL" clId="{975B055B-A706-4C17-95B7-DE5604598838}" dt="2025-03-03T00:39:35.746" v="312" actId="1076"/>
        <pc:sldMkLst>
          <pc:docMk/>
          <pc:sldMk cId="4251665413" sldId="321"/>
        </pc:sldMkLst>
        <pc:spChg chg="mod">
          <ac:chgData name="Michelle Picón Salinas" userId="2587e1e9-9f21-4b7b-b919-8ef356ce05c7" providerId="ADAL" clId="{975B055B-A706-4C17-95B7-DE5604598838}" dt="2025-03-03T00:38:11.488" v="251" actId="1076"/>
          <ac:spMkLst>
            <pc:docMk/>
            <pc:sldMk cId="4251665413" sldId="321"/>
            <ac:spMk id="4" creationId="{E8C9817E-6CF9-4462-C0F6-53698EB63D0D}"/>
          </ac:spMkLst>
        </pc:spChg>
        <pc:spChg chg="mod">
          <ac:chgData name="Michelle Picón Salinas" userId="2587e1e9-9f21-4b7b-b919-8ef356ce05c7" providerId="ADAL" clId="{975B055B-A706-4C17-95B7-DE5604598838}" dt="2025-03-03T00:37:44.192" v="248" actId="2711"/>
          <ac:spMkLst>
            <pc:docMk/>
            <pc:sldMk cId="4251665413" sldId="321"/>
            <ac:spMk id="10" creationId="{F966815C-4C8D-88E2-67DD-2BACEF41A5A0}"/>
          </ac:spMkLst>
        </pc:spChg>
        <pc:picChg chg="mod">
          <ac:chgData name="Michelle Picón Salinas" userId="2587e1e9-9f21-4b7b-b919-8ef356ce05c7" providerId="ADAL" clId="{975B055B-A706-4C17-95B7-DE5604598838}" dt="2025-03-03T00:38:13.548" v="252" actId="1076"/>
          <ac:picMkLst>
            <pc:docMk/>
            <pc:sldMk cId="4251665413" sldId="321"/>
            <ac:picMk id="3" creationId="{73122832-18D7-731E-59C2-A6BE85A86CA9}"/>
          </ac:picMkLst>
        </pc:picChg>
        <pc:picChg chg="mod">
          <ac:chgData name="Michelle Picón Salinas" userId="2587e1e9-9f21-4b7b-b919-8ef356ce05c7" providerId="ADAL" clId="{975B055B-A706-4C17-95B7-DE5604598838}" dt="2025-03-03T00:39:35.746" v="312" actId="1076"/>
          <ac:picMkLst>
            <pc:docMk/>
            <pc:sldMk cId="4251665413" sldId="321"/>
            <ac:picMk id="8" creationId="{8F48B429-0B7F-D067-C9C9-D27E1BB7D836}"/>
          </ac:picMkLst>
        </pc:picChg>
        <pc:cxnChg chg="del">
          <ac:chgData name="Michelle Picón Salinas" userId="2587e1e9-9f21-4b7b-b919-8ef356ce05c7" providerId="ADAL" clId="{975B055B-A706-4C17-95B7-DE5604598838}" dt="2025-03-03T00:38:08.406" v="250" actId="478"/>
          <ac:cxnSpMkLst>
            <pc:docMk/>
            <pc:sldMk cId="4251665413" sldId="321"/>
            <ac:cxnSpMk id="11" creationId="{8E6C8927-6036-FAFD-B358-3DAF2882E9D3}"/>
          </ac:cxnSpMkLst>
        </pc:cxnChg>
        <pc:cxnChg chg="del">
          <ac:chgData name="Michelle Picón Salinas" userId="2587e1e9-9f21-4b7b-b919-8ef356ce05c7" providerId="ADAL" clId="{975B055B-A706-4C17-95B7-DE5604598838}" dt="2025-03-03T00:38:08.406" v="250" actId="478"/>
          <ac:cxnSpMkLst>
            <pc:docMk/>
            <pc:sldMk cId="4251665413" sldId="321"/>
            <ac:cxnSpMk id="12" creationId="{15633E90-82D3-8941-A636-42FE468A1F09}"/>
          </ac:cxnSpMkLst>
        </pc:cxnChg>
      </pc:sldChg>
      <pc:sldChg chg="delSp modSp mod">
        <pc:chgData name="Michelle Picón Salinas" userId="2587e1e9-9f21-4b7b-b919-8ef356ce05c7" providerId="ADAL" clId="{975B055B-A706-4C17-95B7-DE5604598838}" dt="2025-03-03T00:37:14.010" v="241" actId="1076"/>
        <pc:sldMkLst>
          <pc:docMk/>
          <pc:sldMk cId="403851958" sldId="322"/>
        </pc:sldMkLst>
        <pc:spChg chg="mod">
          <ac:chgData name="Michelle Picón Salinas" userId="2587e1e9-9f21-4b7b-b919-8ef356ce05c7" providerId="ADAL" clId="{975B055B-A706-4C17-95B7-DE5604598838}" dt="2025-03-03T00:37:12.457" v="240" actId="1076"/>
          <ac:spMkLst>
            <pc:docMk/>
            <pc:sldMk cId="403851958" sldId="322"/>
            <ac:spMk id="3" creationId="{3D86A93C-3BC4-7A81-432E-D50D0385D53A}"/>
          </ac:spMkLst>
        </pc:spChg>
        <pc:spChg chg="mod">
          <ac:chgData name="Michelle Picón Salinas" userId="2587e1e9-9f21-4b7b-b919-8ef356ce05c7" providerId="ADAL" clId="{975B055B-A706-4C17-95B7-DE5604598838}" dt="2025-03-03T00:37:05.499" v="238" actId="1076"/>
          <ac:spMkLst>
            <pc:docMk/>
            <pc:sldMk cId="403851958" sldId="322"/>
            <ac:spMk id="10" creationId="{0539DEC2-3DB9-0F57-5736-58D0D14E14CE}"/>
          </ac:spMkLst>
        </pc:spChg>
        <pc:picChg chg="mod">
          <ac:chgData name="Michelle Picón Salinas" userId="2587e1e9-9f21-4b7b-b919-8ef356ce05c7" providerId="ADAL" clId="{975B055B-A706-4C17-95B7-DE5604598838}" dt="2025-03-03T00:37:14.010" v="241" actId="1076"/>
          <ac:picMkLst>
            <pc:docMk/>
            <pc:sldMk cId="403851958" sldId="322"/>
            <ac:picMk id="4" creationId="{B3EB4BC5-3301-CF3A-E89E-F3BEE080E594}"/>
          </ac:picMkLst>
        </pc:picChg>
        <pc:cxnChg chg="del">
          <ac:chgData name="Michelle Picón Salinas" userId="2587e1e9-9f21-4b7b-b919-8ef356ce05c7" providerId="ADAL" clId="{975B055B-A706-4C17-95B7-DE5604598838}" dt="2025-03-03T00:37:09.014" v="239" actId="478"/>
          <ac:cxnSpMkLst>
            <pc:docMk/>
            <pc:sldMk cId="403851958" sldId="322"/>
            <ac:cxnSpMk id="11" creationId="{BF5FF342-E617-CA0C-59F7-65533CED7D99}"/>
          </ac:cxnSpMkLst>
        </pc:cxnChg>
        <pc:cxnChg chg="del">
          <ac:chgData name="Michelle Picón Salinas" userId="2587e1e9-9f21-4b7b-b919-8ef356ce05c7" providerId="ADAL" clId="{975B055B-A706-4C17-95B7-DE5604598838}" dt="2025-03-03T00:37:09.014" v="239" actId="478"/>
          <ac:cxnSpMkLst>
            <pc:docMk/>
            <pc:sldMk cId="403851958" sldId="322"/>
            <ac:cxnSpMk id="12" creationId="{37DE3178-1F44-BD2F-5826-6F4083896AEE}"/>
          </ac:cxnSpMkLst>
        </pc:cxnChg>
      </pc:sldChg>
      <pc:sldChg chg="delSp modSp mod">
        <pc:chgData name="Michelle Picón Salinas" userId="2587e1e9-9f21-4b7b-b919-8ef356ce05c7" providerId="ADAL" clId="{975B055B-A706-4C17-95B7-DE5604598838}" dt="2025-03-03T00:37:36.770" v="247" actId="1076"/>
        <pc:sldMkLst>
          <pc:docMk/>
          <pc:sldMk cId="365980809" sldId="323"/>
        </pc:sldMkLst>
        <pc:spChg chg="mod">
          <ac:chgData name="Michelle Picón Salinas" userId="2587e1e9-9f21-4b7b-b919-8ef356ce05c7" providerId="ADAL" clId="{975B055B-A706-4C17-95B7-DE5604598838}" dt="2025-03-03T00:37:35.384" v="246" actId="1076"/>
          <ac:spMkLst>
            <pc:docMk/>
            <pc:sldMk cId="365980809" sldId="323"/>
            <ac:spMk id="3" creationId="{A31DD7F7-7DC3-377D-F4AC-93B50A7F8B04}"/>
          </ac:spMkLst>
        </pc:spChg>
        <pc:spChg chg="mod">
          <ac:chgData name="Michelle Picón Salinas" userId="2587e1e9-9f21-4b7b-b919-8ef356ce05c7" providerId="ADAL" clId="{975B055B-A706-4C17-95B7-DE5604598838}" dt="2025-03-03T00:37:26.943" v="244" actId="1076"/>
          <ac:spMkLst>
            <pc:docMk/>
            <pc:sldMk cId="365980809" sldId="323"/>
            <ac:spMk id="10" creationId="{D2C9B2F2-E6E0-46D6-5C84-1AE8E373473D}"/>
          </ac:spMkLst>
        </pc:spChg>
        <pc:picChg chg="mod">
          <ac:chgData name="Michelle Picón Salinas" userId="2587e1e9-9f21-4b7b-b919-8ef356ce05c7" providerId="ADAL" clId="{975B055B-A706-4C17-95B7-DE5604598838}" dt="2025-03-03T00:37:36.770" v="247" actId="1076"/>
          <ac:picMkLst>
            <pc:docMk/>
            <pc:sldMk cId="365980809" sldId="323"/>
            <ac:picMk id="4" creationId="{73FB0EA5-7DF5-BECA-CEB2-3BD52167B432}"/>
          </ac:picMkLst>
        </pc:picChg>
        <pc:cxnChg chg="del">
          <ac:chgData name="Michelle Picón Salinas" userId="2587e1e9-9f21-4b7b-b919-8ef356ce05c7" providerId="ADAL" clId="{975B055B-A706-4C17-95B7-DE5604598838}" dt="2025-03-03T00:37:32.306" v="245" actId="478"/>
          <ac:cxnSpMkLst>
            <pc:docMk/>
            <pc:sldMk cId="365980809" sldId="323"/>
            <ac:cxnSpMk id="11" creationId="{3C2B728B-9995-6D55-FF74-777AF726D8EC}"/>
          </ac:cxnSpMkLst>
        </pc:cxnChg>
        <pc:cxnChg chg="del">
          <ac:chgData name="Michelle Picón Salinas" userId="2587e1e9-9f21-4b7b-b919-8ef356ce05c7" providerId="ADAL" clId="{975B055B-A706-4C17-95B7-DE5604598838}" dt="2025-03-03T00:37:32.306" v="245" actId="478"/>
          <ac:cxnSpMkLst>
            <pc:docMk/>
            <pc:sldMk cId="365980809" sldId="323"/>
            <ac:cxnSpMk id="12" creationId="{C4D96D7A-B32F-31B3-F193-07F358548D6D}"/>
          </ac:cxnSpMkLst>
        </pc:cxnChg>
      </pc:sldChg>
      <pc:sldChg chg="modSp mod">
        <pc:chgData name="Michelle Picón Salinas" userId="2587e1e9-9f21-4b7b-b919-8ef356ce05c7" providerId="ADAL" clId="{975B055B-A706-4C17-95B7-DE5604598838}" dt="2025-03-03T00:38:29.330" v="257" actId="1076"/>
        <pc:sldMkLst>
          <pc:docMk/>
          <pc:sldMk cId="1653441331" sldId="324"/>
        </pc:sldMkLst>
        <pc:spChg chg="mod">
          <ac:chgData name="Michelle Picón Salinas" userId="2587e1e9-9f21-4b7b-b919-8ef356ce05c7" providerId="ADAL" clId="{975B055B-A706-4C17-95B7-DE5604598838}" dt="2025-03-03T00:38:29.330" v="257" actId="1076"/>
          <ac:spMkLst>
            <pc:docMk/>
            <pc:sldMk cId="1653441331" sldId="324"/>
            <ac:spMk id="11" creationId="{CB1B0082-5607-58C9-5387-96826852ABD6}"/>
          </ac:spMkLst>
        </pc:spChg>
      </pc:sldChg>
      <pc:sldChg chg="delSp modSp mod">
        <pc:chgData name="Michelle Picón Salinas" userId="2587e1e9-9f21-4b7b-b919-8ef356ce05c7" providerId="ADAL" clId="{975B055B-A706-4C17-95B7-DE5604598838}" dt="2025-03-03T00:39:39.051" v="313" actId="1076"/>
        <pc:sldMkLst>
          <pc:docMk/>
          <pc:sldMk cId="3409665779" sldId="325"/>
        </pc:sldMkLst>
        <pc:spChg chg="mod">
          <ac:chgData name="Michelle Picón Salinas" userId="2587e1e9-9f21-4b7b-b919-8ef356ce05c7" providerId="ADAL" clId="{975B055B-A706-4C17-95B7-DE5604598838}" dt="2025-03-03T00:39:06.823" v="291" actId="1076"/>
          <ac:spMkLst>
            <pc:docMk/>
            <pc:sldMk cId="3409665779" sldId="325"/>
            <ac:spMk id="2" creationId="{52FFBAAD-4DE9-5350-03AB-07023F79E016}"/>
          </ac:spMkLst>
        </pc:spChg>
        <pc:spChg chg="mod">
          <ac:chgData name="Michelle Picón Salinas" userId="2587e1e9-9f21-4b7b-b919-8ef356ce05c7" providerId="ADAL" clId="{975B055B-A706-4C17-95B7-DE5604598838}" dt="2025-03-03T00:38:56.095" v="288" actId="1076"/>
          <ac:spMkLst>
            <pc:docMk/>
            <pc:sldMk cId="3409665779" sldId="325"/>
            <ac:spMk id="10" creationId="{6B07CB03-B315-0C4F-7AC2-31ACA64D35CC}"/>
          </ac:spMkLst>
        </pc:spChg>
        <pc:picChg chg="mod">
          <ac:chgData name="Michelle Picón Salinas" userId="2587e1e9-9f21-4b7b-b919-8ef356ce05c7" providerId="ADAL" clId="{975B055B-A706-4C17-95B7-DE5604598838}" dt="2025-03-03T00:39:39.051" v="313" actId="1076"/>
          <ac:picMkLst>
            <pc:docMk/>
            <pc:sldMk cId="3409665779" sldId="325"/>
            <ac:picMk id="8" creationId="{730E7D3E-AFE2-5385-E34A-3EECBBD5F8BD}"/>
          </ac:picMkLst>
        </pc:picChg>
        <pc:cxnChg chg="del">
          <ac:chgData name="Michelle Picón Salinas" userId="2587e1e9-9f21-4b7b-b919-8ef356ce05c7" providerId="ADAL" clId="{975B055B-A706-4C17-95B7-DE5604598838}" dt="2025-03-03T00:38:59.648" v="289" actId="478"/>
          <ac:cxnSpMkLst>
            <pc:docMk/>
            <pc:sldMk cId="3409665779" sldId="325"/>
            <ac:cxnSpMk id="11" creationId="{06B7452F-F0E0-4042-FE02-95B308573D50}"/>
          </ac:cxnSpMkLst>
        </pc:cxnChg>
        <pc:cxnChg chg="del">
          <ac:chgData name="Michelle Picón Salinas" userId="2587e1e9-9f21-4b7b-b919-8ef356ce05c7" providerId="ADAL" clId="{975B055B-A706-4C17-95B7-DE5604598838}" dt="2025-03-03T00:38:59.648" v="289" actId="478"/>
          <ac:cxnSpMkLst>
            <pc:docMk/>
            <pc:sldMk cId="3409665779" sldId="325"/>
            <ac:cxnSpMk id="12" creationId="{9208096C-7B0E-635B-9B35-D7E63271AD85}"/>
          </ac:cxnSpMkLst>
        </pc:cxnChg>
      </pc:sldChg>
      <pc:sldChg chg="addSp delSp modSp mod">
        <pc:chgData name="Michelle Picón Salinas" userId="2587e1e9-9f21-4b7b-b919-8ef356ce05c7" providerId="ADAL" clId="{975B055B-A706-4C17-95B7-DE5604598838}" dt="2025-03-03T00:40:04.902" v="320" actId="1076"/>
        <pc:sldMkLst>
          <pc:docMk/>
          <pc:sldMk cId="1875602171" sldId="326"/>
        </pc:sldMkLst>
        <pc:spChg chg="mod">
          <ac:chgData name="Michelle Picón Salinas" userId="2587e1e9-9f21-4b7b-b919-8ef356ce05c7" providerId="ADAL" clId="{975B055B-A706-4C17-95B7-DE5604598838}" dt="2025-03-03T00:40:04.902" v="320" actId="1076"/>
          <ac:spMkLst>
            <pc:docMk/>
            <pc:sldMk cId="1875602171" sldId="326"/>
            <ac:spMk id="2" creationId="{073315EA-B2C2-F8A5-8FA6-F564130A31F4}"/>
          </ac:spMkLst>
        </pc:spChg>
        <pc:spChg chg="add mod">
          <ac:chgData name="Michelle Picón Salinas" userId="2587e1e9-9f21-4b7b-b919-8ef356ce05c7" providerId="ADAL" clId="{975B055B-A706-4C17-95B7-DE5604598838}" dt="2025-03-03T00:39:23.008" v="310" actId="20577"/>
          <ac:spMkLst>
            <pc:docMk/>
            <pc:sldMk cId="1875602171" sldId="326"/>
            <ac:spMk id="3" creationId="{AFDF7850-F6B6-E706-4613-AE6CBC31DA07}"/>
          </ac:spMkLst>
        </pc:spChg>
        <pc:spChg chg="del">
          <ac:chgData name="Michelle Picón Salinas" userId="2587e1e9-9f21-4b7b-b919-8ef356ce05c7" providerId="ADAL" clId="{975B055B-A706-4C17-95B7-DE5604598838}" dt="2025-03-03T00:39:18.805" v="292" actId="478"/>
          <ac:spMkLst>
            <pc:docMk/>
            <pc:sldMk cId="1875602171" sldId="326"/>
            <ac:spMk id="10" creationId="{14C0B263-70A4-9A25-4EAB-97574C7DFBA9}"/>
          </ac:spMkLst>
        </pc:spChg>
        <pc:picChg chg="mod">
          <ac:chgData name="Michelle Picón Salinas" userId="2587e1e9-9f21-4b7b-b919-8ef356ce05c7" providerId="ADAL" clId="{975B055B-A706-4C17-95B7-DE5604598838}" dt="2025-03-03T00:39:41.973" v="314" actId="1076"/>
          <ac:picMkLst>
            <pc:docMk/>
            <pc:sldMk cId="1875602171" sldId="326"/>
            <ac:picMk id="8" creationId="{8728300D-39E5-C7A6-ED2D-3A9B67E5B4A7}"/>
          </ac:picMkLst>
        </pc:picChg>
        <pc:cxnChg chg="del">
          <ac:chgData name="Michelle Picón Salinas" userId="2587e1e9-9f21-4b7b-b919-8ef356ce05c7" providerId="ADAL" clId="{975B055B-A706-4C17-95B7-DE5604598838}" dt="2025-03-03T00:39:26.870" v="311" actId="478"/>
          <ac:cxnSpMkLst>
            <pc:docMk/>
            <pc:sldMk cId="1875602171" sldId="326"/>
            <ac:cxnSpMk id="11" creationId="{B6D20098-EC05-E90C-3499-D3DFAE3170E9}"/>
          </ac:cxnSpMkLst>
        </pc:cxnChg>
        <pc:cxnChg chg="del">
          <ac:chgData name="Michelle Picón Salinas" userId="2587e1e9-9f21-4b7b-b919-8ef356ce05c7" providerId="ADAL" clId="{975B055B-A706-4C17-95B7-DE5604598838}" dt="2025-03-03T00:39:26.870" v="311" actId="478"/>
          <ac:cxnSpMkLst>
            <pc:docMk/>
            <pc:sldMk cId="1875602171" sldId="326"/>
            <ac:cxnSpMk id="12" creationId="{9D36F3C8-8D8D-0B6E-7105-00DFD3FC9DFE}"/>
          </ac:cxnSpMkLst>
        </pc:cxnChg>
      </pc:sldChg>
      <pc:sldChg chg="delSp modSp mod">
        <pc:chgData name="Michelle Picón Salinas" userId="2587e1e9-9f21-4b7b-b919-8ef356ce05c7" providerId="ADAL" clId="{975B055B-A706-4C17-95B7-DE5604598838}" dt="2025-03-03T02:08:52.446" v="760" actId="20577"/>
        <pc:sldMkLst>
          <pc:docMk/>
          <pc:sldMk cId="2918983100" sldId="327"/>
        </pc:sldMkLst>
        <pc:spChg chg="mod">
          <ac:chgData name="Michelle Picón Salinas" userId="2587e1e9-9f21-4b7b-b919-8ef356ce05c7" providerId="ADAL" clId="{975B055B-A706-4C17-95B7-DE5604598838}" dt="2025-03-03T02:08:52.446" v="760" actId="20577"/>
          <ac:spMkLst>
            <pc:docMk/>
            <pc:sldMk cId="2918983100" sldId="327"/>
            <ac:spMk id="2" creationId="{7E1F9468-46DD-33AC-1D2A-E3AB96B20997}"/>
          </ac:spMkLst>
        </pc:spChg>
        <pc:spChg chg="mod">
          <ac:chgData name="Michelle Picón Salinas" userId="2587e1e9-9f21-4b7b-b919-8ef356ce05c7" providerId="ADAL" clId="{975B055B-A706-4C17-95B7-DE5604598838}" dt="2025-03-03T00:40:25.019" v="324" actId="1076"/>
          <ac:spMkLst>
            <pc:docMk/>
            <pc:sldMk cId="2918983100" sldId="327"/>
            <ac:spMk id="10" creationId="{A70E7B44-280A-7B2D-959C-DDD52B88CB09}"/>
          </ac:spMkLst>
        </pc:spChg>
        <pc:cxnChg chg="del">
          <ac:chgData name="Michelle Picón Salinas" userId="2587e1e9-9f21-4b7b-b919-8ef356ce05c7" providerId="ADAL" clId="{975B055B-A706-4C17-95B7-DE5604598838}" dt="2025-03-03T00:40:20.969" v="323" actId="478"/>
          <ac:cxnSpMkLst>
            <pc:docMk/>
            <pc:sldMk cId="2918983100" sldId="327"/>
            <ac:cxnSpMk id="11" creationId="{AE590500-BA49-2374-6C7B-F089A1002029}"/>
          </ac:cxnSpMkLst>
        </pc:cxnChg>
        <pc:cxnChg chg="del">
          <ac:chgData name="Michelle Picón Salinas" userId="2587e1e9-9f21-4b7b-b919-8ef356ce05c7" providerId="ADAL" clId="{975B055B-A706-4C17-95B7-DE5604598838}" dt="2025-03-03T00:40:20.969" v="323" actId="478"/>
          <ac:cxnSpMkLst>
            <pc:docMk/>
            <pc:sldMk cId="2918983100" sldId="327"/>
            <ac:cxnSpMk id="12" creationId="{E40F684E-C6E3-9299-1443-B2986227DC59}"/>
          </ac:cxnSpMkLst>
        </pc:cxnChg>
      </pc:sldChg>
      <pc:sldChg chg="delSp modSp mod">
        <pc:chgData name="Michelle Picón Salinas" userId="2587e1e9-9f21-4b7b-b919-8ef356ce05c7" providerId="ADAL" clId="{975B055B-A706-4C17-95B7-DE5604598838}" dt="2025-03-03T00:41:03.989" v="388" actId="1076"/>
        <pc:sldMkLst>
          <pc:docMk/>
          <pc:sldMk cId="3310452155" sldId="328"/>
        </pc:sldMkLst>
        <pc:spChg chg="mod">
          <ac:chgData name="Michelle Picón Salinas" userId="2587e1e9-9f21-4b7b-b919-8ef356ce05c7" providerId="ADAL" clId="{975B055B-A706-4C17-95B7-DE5604598838}" dt="2025-03-03T00:40:53.696" v="385" actId="1076"/>
          <ac:spMkLst>
            <pc:docMk/>
            <pc:sldMk cId="3310452155" sldId="328"/>
            <ac:spMk id="10" creationId="{63726B59-373A-DEC8-785D-805626F583A1}"/>
          </ac:spMkLst>
        </pc:spChg>
        <pc:grpChg chg="mod">
          <ac:chgData name="Michelle Picón Salinas" userId="2587e1e9-9f21-4b7b-b919-8ef356ce05c7" providerId="ADAL" clId="{975B055B-A706-4C17-95B7-DE5604598838}" dt="2025-03-03T00:41:03.989" v="388" actId="1076"/>
          <ac:grpSpMkLst>
            <pc:docMk/>
            <pc:sldMk cId="3310452155" sldId="328"/>
            <ac:grpSpMk id="3" creationId="{4DE86643-8590-CA0A-187E-524613D9FE87}"/>
          </ac:grpSpMkLst>
        </pc:grpChg>
        <pc:cxnChg chg="del">
          <ac:chgData name="Michelle Picón Salinas" userId="2587e1e9-9f21-4b7b-b919-8ef356ce05c7" providerId="ADAL" clId="{975B055B-A706-4C17-95B7-DE5604598838}" dt="2025-03-03T00:40:57.485" v="386" actId="478"/>
          <ac:cxnSpMkLst>
            <pc:docMk/>
            <pc:sldMk cId="3310452155" sldId="328"/>
            <ac:cxnSpMk id="11" creationId="{905C14B7-6B4C-CA98-3E1E-916384A11260}"/>
          </ac:cxnSpMkLst>
        </pc:cxnChg>
        <pc:cxnChg chg="del">
          <ac:chgData name="Michelle Picón Salinas" userId="2587e1e9-9f21-4b7b-b919-8ef356ce05c7" providerId="ADAL" clId="{975B055B-A706-4C17-95B7-DE5604598838}" dt="2025-03-03T00:40:57.485" v="386" actId="478"/>
          <ac:cxnSpMkLst>
            <pc:docMk/>
            <pc:sldMk cId="3310452155" sldId="328"/>
            <ac:cxnSpMk id="12" creationId="{87E081AD-DE55-18E2-C0E7-A0F59A7152F8}"/>
          </ac:cxnSpMkLst>
        </pc:cxnChg>
      </pc:sldChg>
      <pc:sldChg chg="delSp modSp mod">
        <pc:chgData name="Michelle Picón Salinas" userId="2587e1e9-9f21-4b7b-b919-8ef356ce05c7" providerId="ADAL" clId="{975B055B-A706-4C17-95B7-DE5604598838}" dt="2025-03-03T00:41:37.920" v="413" actId="20577"/>
        <pc:sldMkLst>
          <pc:docMk/>
          <pc:sldMk cId="424188278" sldId="329"/>
        </pc:sldMkLst>
        <pc:spChg chg="mod">
          <ac:chgData name="Michelle Picón Salinas" userId="2587e1e9-9f21-4b7b-b919-8ef356ce05c7" providerId="ADAL" clId="{975B055B-A706-4C17-95B7-DE5604598838}" dt="2025-03-03T00:41:29.790" v="407" actId="1076"/>
          <ac:spMkLst>
            <pc:docMk/>
            <pc:sldMk cId="424188278" sldId="329"/>
            <ac:spMk id="2" creationId="{D9D49389-5E63-F857-47FA-B742CD552021}"/>
          </ac:spMkLst>
        </pc:spChg>
        <pc:spChg chg="mod">
          <ac:chgData name="Michelle Picón Salinas" userId="2587e1e9-9f21-4b7b-b919-8ef356ce05c7" providerId="ADAL" clId="{975B055B-A706-4C17-95B7-DE5604598838}" dt="2025-03-03T00:41:37.920" v="413" actId="20577"/>
          <ac:spMkLst>
            <pc:docMk/>
            <pc:sldMk cId="424188278" sldId="329"/>
            <ac:spMk id="10" creationId="{AEF939CA-EB83-BC22-0F9E-0A5A285B3E8E}"/>
          </ac:spMkLst>
        </pc:spChg>
        <pc:cxnChg chg="del">
          <ac:chgData name="Michelle Picón Salinas" userId="2587e1e9-9f21-4b7b-b919-8ef356ce05c7" providerId="ADAL" clId="{975B055B-A706-4C17-95B7-DE5604598838}" dt="2025-03-03T00:41:15.293" v="404" actId="478"/>
          <ac:cxnSpMkLst>
            <pc:docMk/>
            <pc:sldMk cId="424188278" sldId="329"/>
            <ac:cxnSpMk id="11" creationId="{2E762FBD-3691-E2D3-F32A-3F0C1A94AF0B}"/>
          </ac:cxnSpMkLst>
        </pc:cxnChg>
        <pc:cxnChg chg="del">
          <ac:chgData name="Michelle Picón Salinas" userId="2587e1e9-9f21-4b7b-b919-8ef356ce05c7" providerId="ADAL" clId="{975B055B-A706-4C17-95B7-DE5604598838}" dt="2025-03-03T00:41:15.293" v="404" actId="478"/>
          <ac:cxnSpMkLst>
            <pc:docMk/>
            <pc:sldMk cId="424188278" sldId="329"/>
            <ac:cxnSpMk id="12" creationId="{990FCBE8-DE76-13FC-561E-FA259812A612}"/>
          </ac:cxnSpMkLst>
        </pc:cxnChg>
      </pc:sldChg>
      <pc:sldChg chg="delSp modSp mod">
        <pc:chgData name="Michelle Picón Salinas" userId="2587e1e9-9f21-4b7b-b919-8ef356ce05c7" providerId="ADAL" clId="{975B055B-A706-4C17-95B7-DE5604598838}" dt="2025-03-03T00:41:59.108" v="418" actId="1076"/>
        <pc:sldMkLst>
          <pc:docMk/>
          <pc:sldMk cId="1514967325" sldId="330"/>
        </pc:sldMkLst>
        <pc:spChg chg="mod">
          <ac:chgData name="Michelle Picón Salinas" userId="2587e1e9-9f21-4b7b-b919-8ef356ce05c7" providerId="ADAL" clId="{975B055B-A706-4C17-95B7-DE5604598838}" dt="2025-03-03T00:41:59.108" v="418" actId="1076"/>
          <ac:spMkLst>
            <pc:docMk/>
            <pc:sldMk cId="1514967325" sldId="330"/>
            <ac:spMk id="3" creationId="{7F415D7A-E852-F20C-A9FF-9FB07D9CC8FF}"/>
          </ac:spMkLst>
        </pc:spChg>
        <pc:spChg chg="mod">
          <ac:chgData name="Michelle Picón Salinas" userId="2587e1e9-9f21-4b7b-b919-8ef356ce05c7" providerId="ADAL" clId="{975B055B-A706-4C17-95B7-DE5604598838}" dt="2025-03-03T00:41:55.247" v="417" actId="1076"/>
          <ac:spMkLst>
            <pc:docMk/>
            <pc:sldMk cId="1514967325" sldId="330"/>
            <ac:spMk id="10" creationId="{3C6BAD3B-C1BB-79B7-9CFB-B80B36A77333}"/>
          </ac:spMkLst>
        </pc:spChg>
        <pc:cxnChg chg="del">
          <ac:chgData name="Michelle Picón Salinas" userId="2587e1e9-9f21-4b7b-b919-8ef356ce05c7" providerId="ADAL" clId="{975B055B-A706-4C17-95B7-DE5604598838}" dt="2025-03-03T00:41:42.627" v="414" actId="478"/>
          <ac:cxnSpMkLst>
            <pc:docMk/>
            <pc:sldMk cId="1514967325" sldId="330"/>
            <ac:cxnSpMk id="11" creationId="{36C0488E-B17E-B29B-7FEC-54F8D969D631}"/>
          </ac:cxnSpMkLst>
        </pc:cxnChg>
        <pc:cxnChg chg="del">
          <ac:chgData name="Michelle Picón Salinas" userId="2587e1e9-9f21-4b7b-b919-8ef356ce05c7" providerId="ADAL" clId="{975B055B-A706-4C17-95B7-DE5604598838}" dt="2025-03-03T00:41:42.627" v="414" actId="478"/>
          <ac:cxnSpMkLst>
            <pc:docMk/>
            <pc:sldMk cId="1514967325" sldId="330"/>
            <ac:cxnSpMk id="12" creationId="{36F8E823-5022-9CC0-C936-FE36DF118480}"/>
          </ac:cxnSpMkLst>
        </pc:cxnChg>
      </pc:sldChg>
      <pc:sldChg chg="delSp modSp mod">
        <pc:chgData name="Michelle Picón Salinas" userId="2587e1e9-9f21-4b7b-b919-8ef356ce05c7" providerId="ADAL" clId="{975B055B-A706-4C17-95B7-DE5604598838}" dt="2025-03-03T00:42:31.275" v="424" actId="1076"/>
        <pc:sldMkLst>
          <pc:docMk/>
          <pc:sldMk cId="2142531613" sldId="331"/>
        </pc:sldMkLst>
        <pc:spChg chg="mod">
          <ac:chgData name="Michelle Picón Salinas" userId="2587e1e9-9f21-4b7b-b919-8ef356ce05c7" providerId="ADAL" clId="{975B055B-A706-4C17-95B7-DE5604598838}" dt="2025-03-03T00:42:31.275" v="424" actId="1076"/>
          <ac:spMkLst>
            <pc:docMk/>
            <pc:sldMk cId="2142531613" sldId="331"/>
            <ac:spMk id="3" creationId="{786C3D6C-D21D-7916-99E0-79425B12D87A}"/>
          </ac:spMkLst>
        </pc:spChg>
        <pc:spChg chg="mod">
          <ac:chgData name="Michelle Picón Salinas" userId="2587e1e9-9f21-4b7b-b919-8ef356ce05c7" providerId="ADAL" clId="{975B055B-A706-4C17-95B7-DE5604598838}" dt="2025-03-03T00:42:17.686" v="421" actId="1076"/>
          <ac:spMkLst>
            <pc:docMk/>
            <pc:sldMk cId="2142531613" sldId="331"/>
            <ac:spMk id="4" creationId="{8DC8F2F8-AA72-B4F6-E3F3-43F221B913EB}"/>
          </ac:spMkLst>
        </pc:spChg>
        <pc:cxnChg chg="del">
          <ac:chgData name="Michelle Picón Salinas" userId="2587e1e9-9f21-4b7b-b919-8ef356ce05c7" providerId="ADAL" clId="{975B055B-A706-4C17-95B7-DE5604598838}" dt="2025-03-03T00:42:23.616" v="422" actId="478"/>
          <ac:cxnSpMkLst>
            <pc:docMk/>
            <pc:sldMk cId="2142531613" sldId="331"/>
            <ac:cxnSpMk id="11" creationId="{4A3A444F-F6F0-28D6-64A9-1A952FB26C7B}"/>
          </ac:cxnSpMkLst>
        </pc:cxnChg>
        <pc:cxnChg chg="del">
          <ac:chgData name="Michelle Picón Salinas" userId="2587e1e9-9f21-4b7b-b919-8ef356ce05c7" providerId="ADAL" clId="{975B055B-A706-4C17-95B7-DE5604598838}" dt="2025-03-03T00:42:23.616" v="422" actId="478"/>
          <ac:cxnSpMkLst>
            <pc:docMk/>
            <pc:sldMk cId="2142531613" sldId="331"/>
            <ac:cxnSpMk id="12" creationId="{C2F91CEE-4405-24F2-AADF-3F36A99C89F3}"/>
          </ac:cxnSpMkLst>
        </pc:cxnChg>
      </pc:sldChg>
      <pc:sldChg chg="delSp modSp mod">
        <pc:chgData name="Michelle Picón Salinas" userId="2587e1e9-9f21-4b7b-b919-8ef356ce05c7" providerId="ADAL" clId="{975B055B-A706-4C17-95B7-DE5604598838}" dt="2025-03-03T00:43:06.567" v="432" actId="1076"/>
        <pc:sldMkLst>
          <pc:docMk/>
          <pc:sldMk cId="3078356088" sldId="332"/>
        </pc:sldMkLst>
        <pc:spChg chg="mod">
          <ac:chgData name="Michelle Picón Salinas" userId="2587e1e9-9f21-4b7b-b919-8ef356ce05c7" providerId="ADAL" clId="{975B055B-A706-4C17-95B7-DE5604598838}" dt="2025-03-03T00:42:54.228" v="428" actId="1076"/>
          <ac:spMkLst>
            <pc:docMk/>
            <pc:sldMk cId="3078356088" sldId="332"/>
            <ac:spMk id="2" creationId="{505A1AD8-4CE4-743E-EF71-1B65B6EB65D2}"/>
          </ac:spMkLst>
        </pc:spChg>
        <pc:spChg chg="mod">
          <ac:chgData name="Michelle Picón Salinas" userId="2587e1e9-9f21-4b7b-b919-8ef356ce05c7" providerId="ADAL" clId="{975B055B-A706-4C17-95B7-DE5604598838}" dt="2025-03-03T00:43:02.640" v="431" actId="1076"/>
          <ac:spMkLst>
            <pc:docMk/>
            <pc:sldMk cId="3078356088" sldId="332"/>
            <ac:spMk id="3" creationId="{40C2E86F-78CB-CAEF-6D15-35587F6E6CEF}"/>
          </ac:spMkLst>
        </pc:spChg>
        <pc:picChg chg="mod">
          <ac:chgData name="Michelle Picón Salinas" userId="2587e1e9-9f21-4b7b-b919-8ef356ce05c7" providerId="ADAL" clId="{975B055B-A706-4C17-95B7-DE5604598838}" dt="2025-03-03T00:43:06.567" v="432" actId="1076"/>
          <ac:picMkLst>
            <pc:docMk/>
            <pc:sldMk cId="3078356088" sldId="332"/>
            <ac:picMk id="4" creationId="{2796B5EC-1BD1-D1BF-C778-6DC3C2E62380}"/>
          </ac:picMkLst>
        </pc:picChg>
        <pc:cxnChg chg="del">
          <ac:chgData name="Michelle Picón Salinas" userId="2587e1e9-9f21-4b7b-b919-8ef356ce05c7" providerId="ADAL" clId="{975B055B-A706-4C17-95B7-DE5604598838}" dt="2025-03-03T00:42:57.080" v="429" actId="478"/>
          <ac:cxnSpMkLst>
            <pc:docMk/>
            <pc:sldMk cId="3078356088" sldId="332"/>
            <ac:cxnSpMk id="11" creationId="{B48E2C51-D6E0-4821-6676-60515636BB52}"/>
          </ac:cxnSpMkLst>
        </pc:cxnChg>
        <pc:cxnChg chg="del">
          <ac:chgData name="Michelle Picón Salinas" userId="2587e1e9-9f21-4b7b-b919-8ef356ce05c7" providerId="ADAL" clId="{975B055B-A706-4C17-95B7-DE5604598838}" dt="2025-03-03T00:42:57.080" v="429" actId="478"/>
          <ac:cxnSpMkLst>
            <pc:docMk/>
            <pc:sldMk cId="3078356088" sldId="332"/>
            <ac:cxnSpMk id="12" creationId="{11705A3C-93A8-28B2-E5DB-2335060C64FA}"/>
          </ac:cxnSpMkLst>
        </pc:cxnChg>
      </pc:sldChg>
      <pc:sldChg chg="delSp modSp mod">
        <pc:chgData name="Michelle Picón Salinas" userId="2587e1e9-9f21-4b7b-b919-8ef356ce05c7" providerId="ADAL" clId="{975B055B-A706-4C17-95B7-DE5604598838}" dt="2025-03-03T00:43:35.144" v="438" actId="478"/>
        <pc:sldMkLst>
          <pc:docMk/>
          <pc:sldMk cId="1724872026" sldId="333"/>
        </pc:sldMkLst>
        <pc:spChg chg="mod">
          <ac:chgData name="Michelle Picón Salinas" userId="2587e1e9-9f21-4b7b-b919-8ef356ce05c7" providerId="ADAL" clId="{975B055B-A706-4C17-95B7-DE5604598838}" dt="2025-03-03T00:43:13.783" v="433" actId="2711"/>
          <ac:spMkLst>
            <pc:docMk/>
            <pc:sldMk cId="1724872026" sldId="333"/>
            <ac:spMk id="2" creationId="{36F90A09-6C58-DF26-49C4-31681F3F1C9B}"/>
          </ac:spMkLst>
        </pc:spChg>
        <pc:spChg chg="mod">
          <ac:chgData name="Michelle Picón Salinas" userId="2587e1e9-9f21-4b7b-b919-8ef356ce05c7" providerId="ADAL" clId="{975B055B-A706-4C17-95B7-DE5604598838}" dt="2025-03-03T00:43:32.521" v="437" actId="1076"/>
          <ac:spMkLst>
            <pc:docMk/>
            <pc:sldMk cId="1724872026" sldId="333"/>
            <ac:spMk id="3" creationId="{21925D9D-E281-369E-01BF-083A76735ED8}"/>
          </ac:spMkLst>
        </pc:spChg>
        <pc:picChg chg="mod">
          <ac:chgData name="Michelle Picón Salinas" userId="2587e1e9-9f21-4b7b-b919-8ef356ce05c7" providerId="ADAL" clId="{975B055B-A706-4C17-95B7-DE5604598838}" dt="2025-03-03T00:43:21.733" v="436" actId="1076"/>
          <ac:picMkLst>
            <pc:docMk/>
            <pc:sldMk cId="1724872026" sldId="333"/>
            <ac:picMk id="8" creationId="{84C20069-497B-50A7-A341-133A5C9BD3CC}"/>
          </ac:picMkLst>
        </pc:picChg>
        <pc:cxnChg chg="del">
          <ac:chgData name="Michelle Picón Salinas" userId="2587e1e9-9f21-4b7b-b919-8ef356ce05c7" providerId="ADAL" clId="{975B055B-A706-4C17-95B7-DE5604598838}" dt="2025-03-03T00:43:35.144" v="438" actId="478"/>
          <ac:cxnSpMkLst>
            <pc:docMk/>
            <pc:sldMk cId="1724872026" sldId="333"/>
            <ac:cxnSpMk id="11" creationId="{0DD7E413-2658-CCFB-98FE-966F374836D6}"/>
          </ac:cxnSpMkLst>
        </pc:cxnChg>
        <pc:cxnChg chg="del">
          <ac:chgData name="Michelle Picón Salinas" userId="2587e1e9-9f21-4b7b-b919-8ef356ce05c7" providerId="ADAL" clId="{975B055B-A706-4C17-95B7-DE5604598838}" dt="2025-03-03T00:43:35.144" v="438" actId="478"/>
          <ac:cxnSpMkLst>
            <pc:docMk/>
            <pc:sldMk cId="1724872026" sldId="333"/>
            <ac:cxnSpMk id="12" creationId="{00DE71E9-AD8C-BF0E-55F6-87AD063C859E}"/>
          </ac:cxnSpMkLst>
        </pc:cxnChg>
      </pc:sldChg>
      <pc:sldChg chg="delSp modSp mod">
        <pc:chgData name="Michelle Picón Salinas" userId="2587e1e9-9f21-4b7b-b919-8ef356ce05c7" providerId="ADAL" clId="{975B055B-A706-4C17-95B7-DE5604598838}" dt="2025-03-03T00:43:55.500" v="442" actId="478"/>
        <pc:sldMkLst>
          <pc:docMk/>
          <pc:sldMk cId="2039924727" sldId="334"/>
        </pc:sldMkLst>
        <pc:spChg chg="mod">
          <ac:chgData name="Michelle Picón Salinas" userId="2587e1e9-9f21-4b7b-b919-8ef356ce05c7" providerId="ADAL" clId="{975B055B-A706-4C17-95B7-DE5604598838}" dt="2025-03-03T00:43:52.270" v="441" actId="1076"/>
          <ac:spMkLst>
            <pc:docMk/>
            <pc:sldMk cId="2039924727" sldId="334"/>
            <ac:spMk id="2" creationId="{CE0DF442-C11E-5D28-1ECC-36FF33807D14}"/>
          </ac:spMkLst>
        </pc:spChg>
        <pc:cxnChg chg="del">
          <ac:chgData name="Michelle Picón Salinas" userId="2587e1e9-9f21-4b7b-b919-8ef356ce05c7" providerId="ADAL" clId="{975B055B-A706-4C17-95B7-DE5604598838}" dt="2025-03-03T00:43:55.500" v="442" actId="478"/>
          <ac:cxnSpMkLst>
            <pc:docMk/>
            <pc:sldMk cId="2039924727" sldId="334"/>
            <ac:cxnSpMk id="11" creationId="{83E7B6AE-1309-D49A-FF9D-BF69B2515736}"/>
          </ac:cxnSpMkLst>
        </pc:cxnChg>
        <pc:cxnChg chg="del">
          <ac:chgData name="Michelle Picón Salinas" userId="2587e1e9-9f21-4b7b-b919-8ef356ce05c7" providerId="ADAL" clId="{975B055B-A706-4C17-95B7-DE5604598838}" dt="2025-03-03T00:43:55.500" v="442" actId="478"/>
          <ac:cxnSpMkLst>
            <pc:docMk/>
            <pc:sldMk cId="2039924727" sldId="334"/>
            <ac:cxnSpMk id="12" creationId="{96BA7C69-6515-C03D-EDBE-FDCF00ACBD4D}"/>
          </ac:cxnSpMkLst>
        </pc:cxnChg>
      </pc:sldChg>
      <pc:sldChg chg="delSp modSp mod">
        <pc:chgData name="Michelle Picón Salinas" userId="2587e1e9-9f21-4b7b-b919-8ef356ce05c7" providerId="ADAL" clId="{975B055B-A706-4C17-95B7-DE5604598838}" dt="2025-03-03T00:44:11.747" v="444" actId="478"/>
        <pc:sldMkLst>
          <pc:docMk/>
          <pc:sldMk cId="2401041243" sldId="336"/>
        </pc:sldMkLst>
        <pc:spChg chg="mod">
          <ac:chgData name="Michelle Picón Salinas" userId="2587e1e9-9f21-4b7b-b919-8ef356ce05c7" providerId="ADAL" clId="{975B055B-A706-4C17-95B7-DE5604598838}" dt="2025-03-03T00:44:04.357" v="443" actId="2711"/>
          <ac:spMkLst>
            <pc:docMk/>
            <pc:sldMk cId="2401041243" sldId="336"/>
            <ac:spMk id="7" creationId="{374B7733-8BDE-FBA8-02B8-5E80449CDEC6}"/>
          </ac:spMkLst>
        </pc:spChg>
        <pc:spChg chg="mod">
          <ac:chgData name="Michelle Picón Salinas" userId="2587e1e9-9f21-4b7b-b919-8ef356ce05c7" providerId="ADAL" clId="{975B055B-A706-4C17-95B7-DE5604598838}" dt="2025-03-03T00:44:04.357" v="443" actId="2711"/>
          <ac:spMkLst>
            <pc:docMk/>
            <pc:sldMk cId="2401041243" sldId="336"/>
            <ac:spMk id="10" creationId="{01F53555-F527-6504-8A83-CE356CF5D5CA}"/>
          </ac:spMkLst>
        </pc:spChg>
        <pc:cxnChg chg="del">
          <ac:chgData name="Michelle Picón Salinas" userId="2587e1e9-9f21-4b7b-b919-8ef356ce05c7" providerId="ADAL" clId="{975B055B-A706-4C17-95B7-DE5604598838}" dt="2025-03-03T00:44:11.747" v="444" actId="478"/>
          <ac:cxnSpMkLst>
            <pc:docMk/>
            <pc:sldMk cId="2401041243" sldId="336"/>
            <ac:cxnSpMk id="11" creationId="{C3EE41BF-F3D2-20A5-A92D-86D9ACD4571C}"/>
          </ac:cxnSpMkLst>
        </pc:cxnChg>
        <pc:cxnChg chg="del">
          <ac:chgData name="Michelle Picón Salinas" userId="2587e1e9-9f21-4b7b-b919-8ef356ce05c7" providerId="ADAL" clId="{975B055B-A706-4C17-95B7-DE5604598838}" dt="2025-03-03T00:44:11.747" v="444" actId="478"/>
          <ac:cxnSpMkLst>
            <pc:docMk/>
            <pc:sldMk cId="2401041243" sldId="336"/>
            <ac:cxnSpMk id="12" creationId="{14B03668-0E74-057E-17B9-C055F531A598}"/>
          </ac:cxnSpMkLst>
        </pc:cxnChg>
      </pc:sldChg>
      <pc:sldChg chg="delSp modSp mod">
        <pc:chgData name="Michelle Picón Salinas" userId="2587e1e9-9f21-4b7b-b919-8ef356ce05c7" providerId="ADAL" clId="{975B055B-A706-4C17-95B7-DE5604598838}" dt="2025-03-03T00:44:30.670" v="449" actId="1076"/>
        <pc:sldMkLst>
          <pc:docMk/>
          <pc:sldMk cId="71601850" sldId="337"/>
        </pc:sldMkLst>
        <pc:spChg chg="mod">
          <ac:chgData name="Michelle Picón Salinas" userId="2587e1e9-9f21-4b7b-b919-8ef356ce05c7" providerId="ADAL" clId="{975B055B-A706-4C17-95B7-DE5604598838}" dt="2025-03-03T00:44:20.987" v="446" actId="1076"/>
          <ac:spMkLst>
            <pc:docMk/>
            <pc:sldMk cId="71601850" sldId="337"/>
            <ac:spMk id="10" creationId="{EF6C5BA8-1B79-ACA2-2B81-9CF9A94BF10E}"/>
          </ac:spMkLst>
        </pc:spChg>
        <pc:picChg chg="mod">
          <ac:chgData name="Michelle Picón Salinas" userId="2587e1e9-9f21-4b7b-b919-8ef356ce05c7" providerId="ADAL" clId="{975B055B-A706-4C17-95B7-DE5604598838}" dt="2025-03-03T00:44:29.179" v="448" actId="1076"/>
          <ac:picMkLst>
            <pc:docMk/>
            <pc:sldMk cId="71601850" sldId="337"/>
            <ac:picMk id="3" creationId="{1A2A5B56-D1DE-68C2-F6F4-C705F327E294}"/>
          </ac:picMkLst>
        </pc:picChg>
        <pc:picChg chg="mod">
          <ac:chgData name="Michelle Picón Salinas" userId="2587e1e9-9f21-4b7b-b919-8ef356ce05c7" providerId="ADAL" clId="{975B055B-A706-4C17-95B7-DE5604598838}" dt="2025-03-03T00:44:30.670" v="449" actId="1076"/>
          <ac:picMkLst>
            <pc:docMk/>
            <pc:sldMk cId="71601850" sldId="337"/>
            <ac:picMk id="6" creationId="{D47FA5AD-63BB-BEA0-5EC6-AAEAADC2B096}"/>
          </ac:picMkLst>
        </pc:picChg>
        <pc:cxnChg chg="del">
          <ac:chgData name="Michelle Picón Salinas" userId="2587e1e9-9f21-4b7b-b919-8ef356ce05c7" providerId="ADAL" clId="{975B055B-A706-4C17-95B7-DE5604598838}" dt="2025-03-03T00:44:26.767" v="447" actId="478"/>
          <ac:cxnSpMkLst>
            <pc:docMk/>
            <pc:sldMk cId="71601850" sldId="337"/>
            <ac:cxnSpMk id="11" creationId="{DD321597-36B2-AFA6-95D5-8BF954832EF2}"/>
          </ac:cxnSpMkLst>
        </pc:cxnChg>
        <pc:cxnChg chg="del">
          <ac:chgData name="Michelle Picón Salinas" userId="2587e1e9-9f21-4b7b-b919-8ef356ce05c7" providerId="ADAL" clId="{975B055B-A706-4C17-95B7-DE5604598838}" dt="2025-03-03T00:44:26.767" v="447" actId="478"/>
          <ac:cxnSpMkLst>
            <pc:docMk/>
            <pc:sldMk cId="71601850" sldId="337"/>
            <ac:cxnSpMk id="12" creationId="{58EE5D90-D17E-18E1-3B69-C18399E1160E}"/>
          </ac:cxnSpMkLst>
        </pc:cxnChg>
      </pc:sldChg>
      <pc:sldChg chg="addSp delSp modSp mod">
        <pc:chgData name="Michelle Picón Salinas" userId="2587e1e9-9f21-4b7b-b919-8ef356ce05c7" providerId="ADAL" clId="{975B055B-A706-4C17-95B7-DE5604598838}" dt="2025-03-03T00:47:19.573" v="485" actId="1076"/>
        <pc:sldMkLst>
          <pc:docMk/>
          <pc:sldMk cId="1039433239" sldId="338"/>
        </pc:sldMkLst>
        <pc:spChg chg="mod">
          <ac:chgData name="Michelle Picón Salinas" userId="2587e1e9-9f21-4b7b-b919-8ef356ce05c7" providerId="ADAL" clId="{975B055B-A706-4C17-95B7-DE5604598838}" dt="2025-03-03T00:47:16.234" v="484" actId="1076"/>
          <ac:spMkLst>
            <pc:docMk/>
            <pc:sldMk cId="1039433239" sldId="338"/>
            <ac:spMk id="2" creationId="{B7D6E754-4D7A-7A52-5C86-4485DD6E2308}"/>
          </ac:spMkLst>
        </pc:spChg>
        <pc:spChg chg="add del mod">
          <ac:chgData name="Michelle Picón Salinas" userId="2587e1e9-9f21-4b7b-b919-8ef356ce05c7" providerId="ADAL" clId="{975B055B-A706-4C17-95B7-DE5604598838}" dt="2025-03-03T00:47:06.114" v="479" actId="1076"/>
          <ac:spMkLst>
            <pc:docMk/>
            <pc:sldMk cId="1039433239" sldId="338"/>
            <ac:spMk id="3" creationId="{6C5FEB34-D5B8-2D66-22FF-A72410E1304A}"/>
          </ac:spMkLst>
        </pc:spChg>
        <pc:spChg chg="mod">
          <ac:chgData name="Michelle Picón Salinas" userId="2587e1e9-9f21-4b7b-b919-8ef356ce05c7" providerId="ADAL" clId="{975B055B-A706-4C17-95B7-DE5604598838}" dt="2025-03-03T00:47:19.573" v="485" actId="1076"/>
          <ac:spMkLst>
            <pc:docMk/>
            <pc:sldMk cId="1039433239" sldId="338"/>
            <ac:spMk id="6" creationId="{D55B0A6E-6510-14AF-DD2D-F37694C459C0}"/>
          </ac:spMkLst>
        </pc:spChg>
        <pc:picChg chg="mod ord">
          <ac:chgData name="Michelle Picón Salinas" userId="2587e1e9-9f21-4b7b-b919-8ef356ce05c7" providerId="ADAL" clId="{975B055B-A706-4C17-95B7-DE5604598838}" dt="2025-03-03T00:47:07.762" v="480" actId="1076"/>
          <ac:picMkLst>
            <pc:docMk/>
            <pc:sldMk cId="1039433239" sldId="338"/>
            <ac:picMk id="5" creationId="{74A80B66-1B5B-B363-DFEA-356B31D72110}"/>
          </ac:picMkLst>
        </pc:picChg>
        <pc:picChg chg="mod ord">
          <ac:chgData name="Michelle Picón Salinas" userId="2587e1e9-9f21-4b7b-b919-8ef356ce05c7" providerId="ADAL" clId="{975B055B-A706-4C17-95B7-DE5604598838}" dt="2025-03-03T00:45:24.374" v="463" actId="1076"/>
          <ac:picMkLst>
            <pc:docMk/>
            <pc:sldMk cId="1039433239" sldId="338"/>
            <ac:picMk id="8" creationId="{AA8C6A08-9D21-1C76-E1A0-1864D2477448}"/>
          </ac:picMkLst>
        </pc:picChg>
        <pc:cxnChg chg="del">
          <ac:chgData name="Michelle Picón Salinas" userId="2587e1e9-9f21-4b7b-b919-8ef356ce05c7" providerId="ADAL" clId="{975B055B-A706-4C17-95B7-DE5604598838}" dt="2025-03-03T00:45:20.851" v="461" actId="478"/>
          <ac:cxnSpMkLst>
            <pc:docMk/>
            <pc:sldMk cId="1039433239" sldId="338"/>
            <ac:cxnSpMk id="11" creationId="{B9008E3B-3060-13B1-D720-C4C46D1CEAB8}"/>
          </ac:cxnSpMkLst>
        </pc:cxnChg>
        <pc:cxnChg chg="del">
          <ac:chgData name="Michelle Picón Salinas" userId="2587e1e9-9f21-4b7b-b919-8ef356ce05c7" providerId="ADAL" clId="{975B055B-A706-4C17-95B7-DE5604598838}" dt="2025-03-03T00:45:20.851" v="461" actId="478"/>
          <ac:cxnSpMkLst>
            <pc:docMk/>
            <pc:sldMk cId="1039433239" sldId="338"/>
            <ac:cxnSpMk id="12" creationId="{1CB77D00-A379-D9C5-99B5-7773D8E1B48C}"/>
          </ac:cxnSpMkLst>
        </pc:cxnChg>
      </pc:sldChg>
      <pc:sldChg chg="delSp modSp mod">
        <pc:chgData name="Michelle Picón Salinas" userId="2587e1e9-9f21-4b7b-b919-8ef356ce05c7" providerId="ADAL" clId="{975B055B-A706-4C17-95B7-DE5604598838}" dt="2025-03-03T00:48:14.559" v="497" actId="1076"/>
        <pc:sldMkLst>
          <pc:docMk/>
          <pc:sldMk cId="3325858021" sldId="339"/>
        </pc:sldMkLst>
        <pc:spChg chg="mod">
          <ac:chgData name="Michelle Picón Salinas" userId="2587e1e9-9f21-4b7b-b919-8ef356ce05c7" providerId="ADAL" clId="{975B055B-A706-4C17-95B7-DE5604598838}" dt="2025-03-03T00:47:58.382" v="493" actId="1076"/>
          <ac:spMkLst>
            <pc:docMk/>
            <pc:sldMk cId="3325858021" sldId="339"/>
            <ac:spMk id="2" creationId="{B1A634D7-95E5-9C0F-8942-353E091DEE19}"/>
          </ac:spMkLst>
        </pc:spChg>
        <pc:spChg chg="mod">
          <ac:chgData name="Michelle Picón Salinas" userId="2587e1e9-9f21-4b7b-b919-8ef356ce05c7" providerId="ADAL" clId="{975B055B-A706-4C17-95B7-DE5604598838}" dt="2025-03-03T00:48:02.889" v="494" actId="207"/>
          <ac:spMkLst>
            <pc:docMk/>
            <pc:sldMk cId="3325858021" sldId="339"/>
            <ac:spMk id="3" creationId="{EDE9FDE8-2E7A-778A-6FF6-A7F1F48E1322}"/>
          </ac:spMkLst>
        </pc:spChg>
        <pc:spChg chg="mod">
          <ac:chgData name="Michelle Picón Salinas" userId="2587e1e9-9f21-4b7b-b919-8ef356ce05c7" providerId="ADAL" clId="{975B055B-A706-4C17-95B7-DE5604598838}" dt="2025-03-03T00:48:14.559" v="497" actId="1076"/>
          <ac:spMkLst>
            <pc:docMk/>
            <pc:sldMk cId="3325858021" sldId="339"/>
            <ac:spMk id="4" creationId="{4F5A263E-7D8B-3C52-6CAD-BB32BA972B02}"/>
          </ac:spMkLst>
        </pc:spChg>
        <pc:picChg chg="mod">
          <ac:chgData name="Michelle Picón Salinas" userId="2587e1e9-9f21-4b7b-b919-8ef356ce05c7" providerId="ADAL" clId="{975B055B-A706-4C17-95B7-DE5604598838}" dt="2025-03-03T00:48:06.734" v="495" actId="1076"/>
          <ac:picMkLst>
            <pc:docMk/>
            <pc:sldMk cId="3325858021" sldId="339"/>
            <ac:picMk id="5" creationId="{C7661F87-02E7-4F42-E6D2-95519DFC38CF}"/>
          </ac:picMkLst>
        </pc:picChg>
        <pc:cxnChg chg="del">
          <ac:chgData name="Michelle Picón Salinas" userId="2587e1e9-9f21-4b7b-b919-8ef356ce05c7" providerId="ADAL" clId="{975B055B-A706-4C17-95B7-DE5604598838}" dt="2025-03-03T00:48:10.736" v="496" actId="478"/>
          <ac:cxnSpMkLst>
            <pc:docMk/>
            <pc:sldMk cId="3325858021" sldId="339"/>
            <ac:cxnSpMk id="11" creationId="{0D69291B-7BBB-3096-19D2-25B8EC7076C1}"/>
          </ac:cxnSpMkLst>
        </pc:cxnChg>
        <pc:cxnChg chg="del">
          <ac:chgData name="Michelle Picón Salinas" userId="2587e1e9-9f21-4b7b-b919-8ef356ce05c7" providerId="ADAL" clId="{975B055B-A706-4C17-95B7-DE5604598838}" dt="2025-03-03T00:48:10.736" v="496" actId="478"/>
          <ac:cxnSpMkLst>
            <pc:docMk/>
            <pc:sldMk cId="3325858021" sldId="339"/>
            <ac:cxnSpMk id="12" creationId="{C226AFBC-B59F-BB49-C3E2-350B12C61FC9}"/>
          </ac:cxnSpMkLst>
        </pc:cxnChg>
      </pc:sldChg>
      <pc:sldChg chg="delSp modSp mod">
        <pc:chgData name="Michelle Picón Salinas" userId="2587e1e9-9f21-4b7b-b919-8ef356ce05c7" providerId="ADAL" clId="{975B055B-A706-4C17-95B7-DE5604598838}" dt="2025-03-03T00:49:56.371" v="512" actId="1076"/>
        <pc:sldMkLst>
          <pc:docMk/>
          <pc:sldMk cId="4224072357" sldId="340"/>
        </pc:sldMkLst>
        <pc:spChg chg="mod">
          <ac:chgData name="Michelle Picón Salinas" userId="2587e1e9-9f21-4b7b-b919-8ef356ce05c7" providerId="ADAL" clId="{975B055B-A706-4C17-95B7-DE5604598838}" dt="2025-03-03T00:49:54.704" v="511" actId="207"/>
          <ac:spMkLst>
            <pc:docMk/>
            <pc:sldMk cId="4224072357" sldId="340"/>
            <ac:spMk id="2" creationId="{148FCA6C-4670-BC7D-113B-AEB1913B8EC7}"/>
          </ac:spMkLst>
        </pc:spChg>
        <pc:spChg chg="mod">
          <ac:chgData name="Michelle Picón Salinas" userId="2587e1e9-9f21-4b7b-b919-8ef356ce05c7" providerId="ADAL" clId="{975B055B-A706-4C17-95B7-DE5604598838}" dt="2025-03-03T00:49:50.495" v="510" actId="207"/>
          <ac:spMkLst>
            <pc:docMk/>
            <pc:sldMk cId="4224072357" sldId="340"/>
            <ac:spMk id="3" creationId="{5E1DD9CB-60D8-972E-9728-4AF98AE32141}"/>
          </ac:spMkLst>
        </pc:spChg>
        <pc:spChg chg="mod">
          <ac:chgData name="Michelle Picón Salinas" userId="2587e1e9-9f21-4b7b-b919-8ef356ce05c7" providerId="ADAL" clId="{975B055B-A706-4C17-95B7-DE5604598838}" dt="2025-03-03T00:48:31.328" v="500" actId="1076"/>
          <ac:spMkLst>
            <pc:docMk/>
            <pc:sldMk cId="4224072357" sldId="340"/>
            <ac:spMk id="4" creationId="{D6E5F466-161F-1184-48A8-13376F147811}"/>
          </ac:spMkLst>
        </pc:spChg>
        <pc:picChg chg="mod">
          <ac:chgData name="Michelle Picón Salinas" userId="2587e1e9-9f21-4b7b-b919-8ef356ce05c7" providerId="ADAL" clId="{975B055B-A706-4C17-95B7-DE5604598838}" dt="2025-03-03T00:49:56.371" v="512" actId="1076"/>
          <ac:picMkLst>
            <pc:docMk/>
            <pc:sldMk cId="4224072357" sldId="340"/>
            <ac:picMk id="5" creationId="{2376E708-2DFF-911A-24EB-3FBA23379FF5}"/>
          </ac:picMkLst>
        </pc:picChg>
        <pc:cxnChg chg="del">
          <ac:chgData name="Michelle Picón Salinas" userId="2587e1e9-9f21-4b7b-b919-8ef356ce05c7" providerId="ADAL" clId="{975B055B-A706-4C17-95B7-DE5604598838}" dt="2025-03-03T00:49:11.733" v="501" actId="478"/>
          <ac:cxnSpMkLst>
            <pc:docMk/>
            <pc:sldMk cId="4224072357" sldId="340"/>
            <ac:cxnSpMk id="11" creationId="{600CEC15-A77F-8F7E-8F7A-C376FA7B1889}"/>
          </ac:cxnSpMkLst>
        </pc:cxnChg>
        <pc:cxnChg chg="del">
          <ac:chgData name="Michelle Picón Salinas" userId="2587e1e9-9f21-4b7b-b919-8ef356ce05c7" providerId="ADAL" clId="{975B055B-A706-4C17-95B7-DE5604598838}" dt="2025-03-03T00:49:11.733" v="501" actId="478"/>
          <ac:cxnSpMkLst>
            <pc:docMk/>
            <pc:sldMk cId="4224072357" sldId="340"/>
            <ac:cxnSpMk id="12" creationId="{D19CFDBF-61D0-5E46-E5F1-CB5CA1FE2BA1}"/>
          </ac:cxnSpMkLst>
        </pc:cxnChg>
      </pc:sldChg>
      <pc:sldChg chg="delSp modSp mod">
        <pc:chgData name="Michelle Picón Salinas" userId="2587e1e9-9f21-4b7b-b919-8ef356ce05c7" providerId="ADAL" clId="{975B055B-A706-4C17-95B7-DE5604598838}" dt="2025-03-03T00:52:32.887" v="523" actId="1076"/>
        <pc:sldMkLst>
          <pc:docMk/>
          <pc:sldMk cId="4231050197" sldId="341"/>
        </pc:sldMkLst>
        <pc:spChg chg="mod">
          <ac:chgData name="Michelle Picón Salinas" userId="2587e1e9-9f21-4b7b-b919-8ef356ce05c7" providerId="ADAL" clId="{975B055B-A706-4C17-95B7-DE5604598838}" dt="2025-03-03T00:51:59.557" v="516" actId="1076"/>
          <ac:spMkLst>
            <pc:docMk/>
            <pc:sldMk cId="4231050197" sldId="341"/>
            <ac:spMk id="2" creationId="{4FDA7A9F-A95B-866E-5684-A52F2FD51DF6}"/>
          </ac:spMkLst>
        </pc:spChg>
        <pc:spChg chg="mod">
          <ac:chgData name="Michelle Picón Salinas" userId="2587e1e9-9f21-4b7b-b919-8ef356ce05c7" providerId="ADAL" clId="{975B055B-A706-4C17-95B7-DE5604598838}" dt="2025-03-03T00:52:28.683" v="522" actId="207"/>
          <ac:spMkLst>
            <pc:docMk/>
            <pc:sldMk cId="4231050197" sldId="341"/>
            <ac:spMk id="3" creationId="{F444F6FE-4B66-F8B1-80EA-B753EC58470D}"/>
          </ac:spMkLst>
        </pc:spChg>
        <pc:spChg chg="mod">
          <ac:chgData name="Michelle Picón Salinas" userId="2587e1e9-9f21-4b7b-b919-8ef356ce05c7" providerId="ADAL" clId="{975B055B-A706-4C17-95B7-DE5604598838}" dt="2025-03-03T00:52:22.699" v="520" actId="1076"/>
          <ac:spMkLst>
            <pc:docMk/>
            <pc:sldMk cId="4231050197" sldId="341"/>
            <ac:spMk id="4" creationId="{30239DC6-1A1C-E4C3-9012-29E9980C50BC}"/>
          </ac:spMkLst>
        </pc:spChg>
        <pc:picChg chg="mod">
          <ac:chgData name="Michelle Picón Salinas" userId="2587e1e9-9f21-4b7b-b919-8ef356ce05c7" providerId="ADAL" clId="{975B055B-A706-4C17-95B7-DE5604598838}" dt="2025-03-03T00:52:32.887" v="523" actId="1076"/>
          <ac:picMkLst>
            <pc:docMk/>
            <pc:sldMk cId="4231050197" sldId="341"/>
            <ac:picMk id="5" creationId="{FC7D1732-06BE-40A2-5CB6-AC530F3F1DA6}"/>
          </ac:picMkLst>
        </pc:picChg>
        <pc:cxnChg chg="del">
          <ac:chgData name="Michelle Picón Salinas" userId="2587e1e9-9f21-4b7b-b919-8ef356ce05c7" providerId="ADAL" clId="{975B055B-A706-4C17-95B7-DE5604598838}" dt="2025-03-03T00:52:19.165" v="519" actId="478"/>
          <ac:cxnSpMkLst>
            <pc:docMk/>
            <pc:sldMk cId="4231050197" sldId="341"/>
            <ac:cxnSpMk id="11" creationId="{316AB2B2-71CE-FB0A-CDCB-F225E126387C}"/>
          </ac:cxnSpMkLst>
        </pc:cxnChg>
        <pc:cxnChg chg="del">
          <ac:chgData name="Michelle Picón Salinas" userId="2587e1e9-9f21-4b7b-b919-8ef356ce05c7" providerId="ADAL" clId="{975B055B-A706-4C17-95B7-DE5604598838}" dt="2025-03-03T00:52:19.165" v="519" actId="478"/>
          <ac:cxnSpMkLst>
            <pc:docMk/>
            <pc:sldMk cId="4231050197" sldId="341"/>
            <ac:cxnSpMk id="12" creationId="{04755078-36AD-8408-C82B-878487DD2595}"/>
          </ac:cxnSpMkLst>
        </pc:cxnChg>
      </pc:sldChg>
      <pc:sldChg chg="delSp modSp mod">
        <pc:chgData name="Michelle Picón Salinas" userId="2587e1e9-9f21-4b7b-b919-8ef356ce05c7" providerId="ADAL" clId="{975B055B-A706-4C17-95B7-DE5604598838}" dt="2025-03-03T02:13:19.789" v="793" actId="14100"/>
        <pc:sldMkLst>
          <pc:docMk/>
          <pc:sldMk cId="2184238356" sldId="342"/>
        </pc:sldMkLst>
        <pc:spChg chg="mod">
          <ac:chgData name="Michelle Picón Salinas" userId="2587e1e9-9f21-4b7b-b919-8ef356ce05c7" providerId="ADAL" clId="{975B055B-A706-4C17-95B7-DE5604598838}" dt="2025-03-03T00:53:45.861" v="540" actId="1076"/>
          <ac:spMkLst>
            <pc:docMk/>
            <pc:sldMk cId="2184238356" sldId="342"/>
            <ac:spMk id="2" creationId="{14DEB89C-57AF-F820-A1ED-3DE518D45BC9}"/>
          </ac:spMkLst>
        </pc:spChg>
        <pc:spChg chg="del">
          <ac:chgData name="Michelle Picón Salinas" userId="2587e1e9-9f21-4b7b-b919-8ef356ce05c7" providerId="ADAL" clId="{975B055B-A706-4C17-95B7-DE5604598838}" dt="2025-03-03T00:53:24.502" v="533" actId="478"/>
          <ac:spMkLst>
            <pc:docMk/>
            <pc:sldMk cId="2184238356" sldId="342"/>
            <ac:spMk id="3" creationId="{15258C51-D015-414D-34B2-3EF685DEB3DB}"/>
          </ac:spMkLst>
        </pc:spChg>
        <pc:spChg chg="mod">
          <ac:chgData name="Michelle Picón Salinas" userId="2587e1e9-9f21-4b7b-b919-8ef356ce05c7" providerId="ADAL" clId="{975B055B-A706-4C17-95B7-DE5604598838}" dt="2025-03-03T02:13:19.789" v="793" actId="14100"/>
          <ac:spMkLst>
            <pc:docMk/>
            <pc:sldMk cId="2184238356" sldId="342"/>
            <ac:spMk id="4" creationId="{11153FC0-998F-A0C8-5649-D21C6F2DB9A4}"/>
          </ac:spMkLst>
        </pc:spChg>
        <pc:picChg chg="del mod">
          <ac:chgData name="Michelle Picón Salinas" userId="2587e1e9-9f21-4b7b-b919-8ef356ce05c7" providerId="ADAL" clId="{975B055B-A706-4C17-95B7-DE5604598838}" dt="2025-03-03T00:53:29.509" v="535" actId="478"/>
          <ac:picMkLst>
            <pc:docMk/>
            <pc:sldMk cId="2184238356" sldId="342"/>
            <ac:picMk id="5" creationId="{532AB8E4-8316-B345-951B-FCFA4ACCF199}"/>
          </ac:picMkLst>
        </pc:picChg>
        <pc:cxnChg chg="del">
          <ac:chgData name="Michelle Picón Salinas" userId="2587e1e9-9f21-4b7b-b919-8ef356ce05c7" providerId="ADAL" clId="{975B055B-A706-4C17-95B7-DE5604598838}" dt="2025-03-03T00:53:06.849" v="527" actId="478"/>
          <ac:cxnSpMkLst>
            <pc:docMk/>
            <pc:sldMk cId="2184238356" sldId="342"/>
            <ac:cxnSpMk id="11" creationId="{67209DC1-169C-2587-7C7A-43F5BD7B34E5}"/>
          </ac:cxnSpMkLst>
        </pc:cxnChg>
        <pc:cxnChg chg="del">
          <ac:chgData name="Michelle Picón Salinas" userId="2587e1e9-9f21-4b7b-b919-8ef356ce05c7" providerId="ADAL" clId="{975B055B-A706-4C17-95B7-DE5604598838}" dt="2025-03-03T00:53:06.849" v="527" actId="478"/>
          <ac:cxnSpMkLst>
            <pc:docMk/>
            <pc:sldMk cId="2184238356" sldId="342"/>
            <ac:cxnSpMk id="12" creationId="{CA0C3903-25E8-75BD-75A9-16DE7358B409}"/>
          </ac:cxnSpMkLst>
        </pc:cxnChg>
      </pc:sldChg>
      <pc:sldChg chg="delSp modSp mod">
        <pc:chgData name="Michelle Picón Salinas" userId="2587e1e9-9f21-4b7b-b919-8ef356ce05c7" providerId="ADAL" clId="{975B055B-A706-4C17-95B7-DE5604598838}" dt="2025-03-03T01:09:37.132" v="566" actId="1076"/>
        <pc:sldMkLst>
          <pc:docMk/>
          <pc:sldMk cId="1114570432" sldId="343"/>
        </pc:sldMkLst>
        <pc:spChg chg="mod">
          <ac:chgData name="Michelle Picón Salinas" userId="2587e1e9-9f21-4b7b-b919-8ef356ce05c7" providerId="ADAL" clId="{975B055B-A706-4C17-95B7-DE5604598838}" dt="2025-03-03T00:54:04.615" v="564" actId="1076"/>
          <ac:spMkLst>
            <pc:docMk/>
            <pc:sldMk cId="1114570432" sldId="343"/>
            <ac:spMk id="10" creationId="{313F3C2A-3091-1C13-CF1D-B0B1122B907F}"/>
          </ac:spMkLst>
        </pc:spChg>
        <pc:grpChg chg="mod">
          <ac:chgData name="Michelle Picón Salinas" userId="2587e1e9-9f21-4b7b-b919-8ef356ce05c7" providerId="ADAL" clId="{975B055B-A706-4C17-95B7-DE5604598838}" dt="2025-03-03T01:09:37.132" v="566" actId="1076"/>
          <ac:grpSpMkLst>
            <pc:docMk/>
            <pc:sldMk cId="1114570432" sldId="343"/>
            <ac:grpSpMk id="3" creationId="{48013DAA-B6EE-1772-8A3E-8EA1B2FE1EC3}"/>
          </ac:grpSpMkLst>
        </pc:grpChg>
        <pc:cxnChg chg="del">
          <ac:chgData name="Michelle Picón Salinas" userId="2587e1e9-9f21-4b7b-b919-8ef356ce05c7" providerId="ADAL" clId="{975B055B-A706-4C17-95B7-DE5604598838}" dt="2025-03-03T01:09:35.240" v="565" actId="478"/>
          <ac:cxnSpMkLst>
            <pc:docMk/>
            <pc:sldMk cId="1114570432" sldId="343"/>
            <ac:cxnSpMk id="11" creationId="{AC74DFCB-DC6A-AA28-0FFC-96AE917A4DF6}"/>
          </ac:cxnSpMkLst>
        </pc:cxnChg>
        <pc:cxnChg chg="del">
          <ac:chgData name="Michelle Picón Salinas" userId="2587e1e9-9f21-4b7b-b919-8ef356ce05c7" providerId="ADAL" clId="{975B055B-A706-4C17-95B7-DE5604598838}" dt="2025-03-03T01:09:35.240" v="565" actId="478"/>
          <ac:cxnSpMkLst>
            <pc:docMk/>
            <pc:sldMk cId="1114570432" sldId="343"/>
            <ac:cxnSpMk id="12" creationId="{A55C2E8E-67CF-90E0-DABA-E2BE92EF81BE}"/>
          </ac:cxnSpMkLst>
        </pc:cxnChg>
      </pc:sldChg>
      <pc:sldChg chg="modSp mod">
        <pc:chgData name="Michelle Picón Salinas" userId="2587e1e9-9f21-4b7b-b919-8ef356ce05c7" providerId="ADAL" clId="{975B055B-A706-4C17-95B7-DE5604598838}" dt="2025-03-03T01:09:58.120" v="571" actId="1076"/>
        <pc:sldMkLst>
          <pc:docMk/>
          <pc:sldMk cId="3102330192" sldId="344"/>
        </pc:sldMkLst>
        <pc:spChg chg="mod">
          <ac:chgData name="Michelle Picón Salinas" userId="2587e1e9-9f21-4b7b-b919-8ef356ce05c7" providerId="ADAL" clId="{975B055B-A706-4C17-95B7-DE5604598838}" dt="2025-03-03T01:09:58.120" v="571" actId="1076"/>
          <ac:spMkLst>
            <pc:docMk/>
            <pc:sldMk cId="3102330192" sldId="344"/>
            <ac:spMk id="11" creationId="{DA4A2491-BC18-9D2B-4107-DD939913B4CD}"/>
          </ac:spMkLst>
        </pc:spChg>
      </pc:sldChg>
      <pc:sldChg chg="delSp modSp mod">
        <pc:chgData name="Michelle Picón Salinas" userId="2587e1e9-9f21-4b7b-b919-8ef356ce05c7" providerId="ADAL" clId="{975B055B-A706-4C17-95B7-DE5604598838}" dt="2025-03-03T01:11:49.028" v="634" actId="14100"/>
        <pc:sldMkLst>
          <pc:docMk/>
          <pc:sldMk cId="1241146266" sldId="345"/>
        </pc:sldMkLst>
        <pc:spChg chg="mod">
          <ac:chgData name="Michelle Picón Salinas" userId="2587e1e9-9f21-4b7b-b919-8ef356ce05c7" providerId="ADAL" clId="{975B055B-A706-4C17-95B7-DE5604598838}" dt="2025-03-03T01:11:49.028" v="634" actId="14100"/>
          <ac:spMkLst>
            <pc:docMk/>
            <pc:sldMk cId="1241146266" sldId="345"/>
            <ac:spMk id="5" creationId="{279BADAC-B60C-12B3-2F91-7879547FAED7}"/>
          </ac:spMkLst>
        </pc:spChg>
        <pc:spChg chg="mod">
          <ac:chgData name="Michelle Picón Salinas" userId="2587e1e9-9f21-4b7b-b919-8ef356ce05c7" providerId="ADAL" clId="{975B055B-A706-4C17-95B7-DE5604598838}" dt="2025-03-03T01:11:30.434" v="629" actId="1076"/>
          <ac:spMkLst>
            <pc:docMk/>
            <pc:sldMk cId="1241146266" sldId="345"/>
            <ac:spMk id="7" creationId="{9289A5DB-AD84-2007-E358-97A91F0999E3}"/>
          </ac:spMkLst>
        </pc:spChg>
        <pc:spChg chg="mod">
          <ac:chgData name="Michelle Picón Salinas" userId="2587e1e9-9f21-4b7b-b919-8ef356ce05c7" providerId="ADAL" clId="{975B055B-A706-4C17-95B7-DE5604598838}" dt="2025-03-03T01:11:39.753" v="631" actId="1076"/>
          <ac:spMkLst>
            <pc:docMk/>
            <pc:sldMk cId="1241146266" sldId="345"/>
            <ac:spMk id="10" creationId="{8EE19575-9BCA-03F7-03DD-6E9C57F2067C}"/>
          </ac:spMkLst>
        </pc:spChg>
        <pc:cxnChg chg="del">
          <ac:chgData name="Michelle Picón Salinas" userId="2587e1e9-9f21-4b7b-b919-8ef356ce05c7" providerId="ADAL" clId="{975B055B-A706-4C17-95B7-DE5604598838}" dt="2025-03-03T01:11:16.400" v="627" actId="478"/>
          <ac:cxnSpMkLst>
            <pc:docMk/>
            <pc:sldMk cId="1241146266" sldId="345"/>
            <ac:cxnSpMk id="11" creationId="{03AE93D4-DFDF-1E1A-749E-726874D833A2}"/>
          </ac:cxnSpMkLst>
        </pc:cxnChg>
        <pc:cxnChg chg="del">
          <ac:chgData name="Michelle Picón Salinas" userId="2587e1e9-9f21-4b7b-b919-8ef356ce05c7" providerId="ADAL" clId="{975B055B-A706-4C17-95B7-DE5604598838}" dt="2025-03-03T01:11:16.400" v="627" actId="478"/>
          <ac:cxnSpMkLst>
            <pc:docMk/>
            <pc:sldMk cId="1241146266" sldId="345"/>
            <ac:cxnSpMk id="12" creationId="{AC0CDB7C-0565-3580-0491-453B278235AA}"/>
          </ac:cxnSpMkLst>
        </pc:cxnChg>
      </pc:sldChg>
      <pc:sldChg chg="delSp modSp mod">
        <pc:chgData name="Michelle Picón Salinas" userId="2587e1e9-9f21-4b7b-b919-8ef356ce05c7" providerId="ADAL" clId="{975B055B-A706-4C17-95B7-DE5604598838}" dt="2025-03-03T01:12:16.566" v="639" actId="1076"/>
        <pc:sldMkLst>
          <pc:docMk/>
          <pc:sldMk cId="405066709" sldId="346"/>
        </pc:sldMkLst>
        <pc:spChg chg="mod">
          <ac:chgData name="Michelle Picón Salinas" userId="2587e1e9-9f21-4b7b-b919-8ef356ce05c7" providerId="ADAL" clId="{975B055B-A706-4C17-95B7-DE5604598838}" dt="2025-03-03T01:12:04.060" v="637" actId="1076"/>
          <ac:spMkLst>
            <pc:docMk/>
            <pc:sldMk cId="405066709" sldId="346"/>
            <ac:spMk id="10" creationId="{F47294C9-3A2D-2D7B-4120-46E73C681864}"/>
          </ac:spMkLst>
        </pc:spChg>
        <pc:picChg chg="mod">
          <ac:chgData name="Michelle Picón Salinas" userId="2587e1e9-9f21-4b7b-b919-8ef356ce05c7" providerId="ADAL" clId="{975B055B-A706-4C17-95B7-DE5604598838}" dt="2025-03-03T01:12:16.566" v="639" actId="1076"/>
          <ac:picMkLst>
            <pc:docMk/>
            <pc:sldMk cId="405066709" sldId="346"/>
            <ac:picMk id="2" creationId="{F9991310-17C6-E648-AE7B-60672C5C5271}"/>
          </ac:picMkLst>
        </pc:picChg>
        <pc:cxnChg chg="del">
          <ac:chgData name="Michelle Picón Salinas" userId="2587e1e9-9f21-4b7b-b919-8ef356ce05c7" providerId="ADAL" clId="{975B055B-A706-4C17-95B7-DE5604598838}" dt="2025-03-03T01:12:14.400" v="638" actId="478"/>
          <ac:cxnSpMkLst>
            <pc:docMk/>
            <pc:sldMk cId="405066709" sldId="346"/>
            <ac:cxnSpMk id="11" creationId="{4FC50A1E-2957-C7CB-95E7-55326C5F88FD}"/>
          </ac:cxnSpMkLst>
        </pc:cxnChg>
        <pc:cxnChg chg="del">
          <ac:chgData name="Michelle Picón Salinas" userId="2587e1e9-9f21-4b7b-b919-8ef356ce05c7" providerId="ADAL" clId="{975B055B-A706-4C17-95B7-DE5604598838}" dt="2025-03-03T01:12:14.400" v="638" actId="478"/>
          <ac:cxnSpMkLst>
            <pc:docMk/>
            <pc:sldMk cId="405066709" sldId="346"/>
            <ac:cxnSpMk id="12" creationId="{65EB10B1-3DCB-41CB-6AD4-F320FF3D26B8}"/>
          </ac:cxnSpMkLst>
        </pc:cxnChg>
      </pc:sldChg>
      <pc:sldChg chg="delSp modSp mod">
        <pc:chgData name="Michelle Picón Salinas" userId="2587e1e9-9f21-4b7b-b919-8ef356ce05c7" providerId="ADAL" clId="{975B055B-A706-4C17-95B7-DE5604598838}" dt="2025-03-03T01:13:59.602" v="644" actId="1076"/>
        <pc:sldMkLst>
          <pc:docMk/>
          <pc:sldMk cId="2389372190" sldId="347"/>
        </pc:sldMkLst>
        <pc:spChg chg="mod">
          <ac:chgData name="Michelle Picón Salinas" userId="2587e1e9-9f21-4b7b-b919-8ef356ce05c7" providerId="ADAL" clId="{975B055B-A706-4C17-95B7-DE5604598838}" dt="2025-03-03T01:13:53.810" v="642" actId="1076"/>
          <ac:spMkLst>
            <pc:docMk/>
            <pc:sldMk cId="2389372190" sldId="347"/>
            <ac:spMk id="10" creationId="{D8A0BFC3-9243-9F51-729A-15F9D8D3BA2F}"/>
          </ac:spMkLst>
        </pc:spChg>
        <pc:picChg chg="mod">
          <ac:chgData name="Michelle Picón Salinas" userId="2587e1e9-9f21-4b7b-b919-8ef356ce05c7" providerId="ADAL" clId="{975B055B-A706-4C17-95B7-DE5604598838}" dt="2025-03-03T01:13:59.602" v="644" actId="1076"/>
          <ac:picMkLst>
            <pc:docMk/>
            <pc:sldMk cId="2389372190" sldId="347"/>
            <ac:picMk id="3" creationId="{B6035BCE-1FDA-F3DE-9488-0946066F11C1}"/>
          </ac:picMkLst>
        </pc:picChg>
        <pc:cxnChg chg="del">
          <ac:chgData name="Michelle Picón Salinas" userId="2587e1e9-9f21-4b7b-b919-8ef356ce05c7" providerId="ADAL" clId="{975B055B-A706-4C17-95B7-DE5604598838}" dt="2025-03-03T01:13:57.642" v="643" actId="478"/>
          <ac:cxnSpMkLst>
            <pc:docMk/>
            <pc:sldMk cId="2389372190" sldId="347"/>
            <ac:cxnSpMk id="11" creationId="{14142456-8CB4-C26B-D62D-09EF2E0AE2DE}"/>
          </ac:cxnSpMkLst>
        </pc:cxnChg>
        <pc:cxnChg chg="del">
          <ac:chgData name="Michelle Picón Salinas" userId="2587e1e9-9f21-4b7b-b919-8ef356ce05c7" providerId="ADAL" clId="{975B055B-A706-4C17-95B7-DE5604598838}" dt="2025-03-03T01:13:57.642" v="643" actId="478"/>
          <ac:cxnSpMkLst>
            <pc:docMk/>
            <pc:sldMk cId="2389372190" sldId="347"/>
            <ac:cxnSpMk id="12" creationId="{6537C0B0-95B5-C815-6C3F-A36434EADD40}"/>
          </ac:cxnSpMkLst>
        </pc:cxnChg>
      </pc:sldChg>
      <pc:sldChg chg="delSp modSp mod">
        <pc:chgData name="Michelle Picón Salinas" userId="2587e1e9-9f21-4b7b-b919-8ef356ce05c7" providerId="ADAL" clId="{975B055B-A706-4C17-95B7-DE5604598838}" dt="2025-03-03T01:11:03.330" v="625" actId="1076"/>
        <pc:sldMkLst>
          <pc:docMk/>
          <pc:sldMk cId="2073200532" sldId="348"/>
        </pc:sldMkLst>
        <pc:spChg chg="mod">
          <ac:chgData name="Michelle Picón Salinas" userId="2587e1e9-9f21-4b7b-b919-8ef356ce05c7" providerId="ADAL" clId="{975B055B-A706-4C17-95B7-DE5604598838}" dt="2025-03-03T01:11:03.330" v="625" actId="1076"/>
          <ac:spMkLst>
            <pc:docMk/>
            <pc:sldMk cId="2073200532" sldId="348"/>
            <ac:spMk id="2" creationId="{7E212B91-EF7C-76D3-1CF5-6847D5EEC4A8}"/>
          </ac:spMkLst>
        </pc:spChg>
        <pc:spChg chg="mod">
          <ac:chgData name="Michelle Picón Salinas" userId="2587e1e9-9f21-4b7b-b919-8ef356ce05c7" providerId="ADAL" clId="{975B055B-A706-4C17-95B7-DE5604598838}" dt="2025-03-03T01:10:54.680" v="622" actId="122"/>
          <ac:spMkLst>
            <pc:docMk/>
            <pc:sldMk cId="2073200532" sldId="348"/>
            <ac:spMk id="10" creationId="{BE7CF846-C355-5458-EB1E-6510F7828C88}"/>
          </ac:spMkLst>
        </pc:spChg>
        <pc:picChg chg="mod">
          <ac:chgData name="Michelle Picón Salinas" userId="2587e1e9-9f21-4b7b-b919-8ef356ce05c7" providerId="ADAL" clId="{975B055B-A706-4C17-95B7-DE5604598838}" dt="2025-03-03T01:10:44.668" v="619" actId="34135"/>
          <ac:picMkLst>
            <pc:docMk/>
            <pc:sldMk cId="2073200532" sldId="348"/>
            <ac:picMk id="8" creationId="{2EC8F1C9-563B-FF41-57E0-1C5DC5ABB7E1}"/>
          </ac:picMkLst>
        </pc:picChg>
        <pc:cxnChg chg="del">
          <ac:chgData name="Michelle Picón Salinas" userId="2587e1e9-9f21-4b7b-b919-8ef356ce05c7" providerId="ADAL" clId="{975B055B-A706-4C17-95B7-DE5604598838}" dt="2025-03-03T01:10:58.424" v="623" actId="478"/>
          <ac:cxnSpMkLst>
            <pc:docMk/>
            <pc:sldMk cId="2073200532" sldId="348"/>
            <ac:cxnSpMk id="11" creationId="{2C9C2060-4528-4BC1-525B-A601A77621C5}"/>
          </ac:cxnSpMkLst>
        </pc:cxnChg>
        <pc:cxnChg chg="del">
          <ac:chgData name="Michelle Picón Salinas" userId="2587e1e9-9f21-4b7b-b919-8ef356ce05c7" providerId="ADAL" clId="{975B055B-A706-4C17-95B7-DE5604598838}" dt="2025-03-03T01:10:58.424" v="623" actId="478"/>
          <ac:cxnSpMkLst>
            <pc:docMk/>
            <pc:sldMk cId="2073200532" sldId="348"/>
            <ac:cxnSpMk id="12" creationId="{2163971B-A49C-97B2-D640-B95CD5ADD289}"/>
          </ac:cxnSpMkLst>
        </pc:cxnChg>
      </pc:sldChg>
      <pc:sldChg chg="delSp modSp mod">
        <pc:chgData name="Michelle Picón Salinas" userId="2587e1e9-9f21-4b7b-b919-8ef356ce05c7" providerId="ADAL" clId="{975B055B-A706-4C17-95B7-DE5604598838}" dt="2025-03-03T01:14:23.052" v="651" actId="1076"/>
        <pc:sldMkLst>
          <pc:docMk/>
          <pc:sldMk cId="2038191359" sldId="349"/>
        </pc:sldMkLst>
        <pc:spChg chg="mod">
          <ac:chgData name="Michelle Picón Salinas" userId="2587e1e9-9f21-4b7b-b919-8ef356ce05c7" providerId="ADAL" clId="{975B055B-A706-4C17-95B7-DE5604598838}" dt="2025-03-03T01:14:21.510" v="650" actId="1076"/>
          <ac:spMkLst>
            <pc:docMk/>
            <pc:sldMk cId="2038191359" sldId="349"/>
            <ac:spMk id="4" creationId="{21D18E1F-FDA9-4D8B-866D-771CD73057D6}"/>
          </ac:spMkLst>
        </pc:spChg>
        <pc:spChg chg="mod">
          <ac:chgData name="Michelle Picón Salinas" userId="2587e1e9-9f21-4b7b-b919-8ef356ce05c7" providerId="ADAL" clId="{975B055B-A706-4C17-95B7-DE5604598838}" dt="2025-03-03T01:14:12.842" v="647" actId="1076"/>
          <ac:spMkLst>
            <pc:docMk/>
            <pc:sldMk cId="2038191359" sldId="349"/>
            <ac:spMk id="10" creationId="{257701F1-0FC2-A95A-EBBC-87F0EDB191E3}"/>
          </ac:spMkLst>
        </pc:spChg>
        <pc:picChg chg="mod">
          <ac:chgData name="Michelle Picón Salinas" userId="2587e1e9-9f21-4b7b-b919-8ef356ce05c7" providerId="ADAL" clId="{975B055B-A706-4C17-95B7-DE5604598838}" dt="2025-03-03T01:14:23.052" v="651" actId="1076"/>
          <ac:picMkLst>
            <pc:docMk/>
            <pc:sldMk cId="2038191359" sldId="349"/>
            <ac:picMk id="3" creationId="{6747598B-EBA1-BC7B-90D4-9F78F1FAFDE6}"/>
          </ac:picMkLst>
        </pc:picChg>
        <pc:cxnChg chg="del">
          <ac:chgData name="Michelle Picón Salinas" userId="2587e1e9-9f21-4b7b-b919-8ef356ce05c7" providerId="ADAL" clId="{975B055B-A706-4C17-95B7-DE5604598838}" dt="2025-03-03T01:14:16.482" v="648" actId="478"/>
          <ac:cxnSpMkLst>
            <pc:docMk/>
            <pc:sldMk cId="2038191359" sldId="349"/>
            <ac:cxnSpMk id="11" creationId="{1D324A1D-AF3B-65CA-98AB-F6DF1ACA7093}"/>
          </ac:cxnSpMkLst>
        </pc:cxnChg>
        <pc:cxnChg chg="del">
          <ac:chgData name="Michelle Picón Salinas" userId="2587e1e9-9f21-4b7b-b919-8ef356ce05c7" providerId="ADAL" clId="{975B055B-A706-4C17-95B7-DE5604598838}" dt="2025-03-03T01:14:16.482" v="648" actId="478"/>
          <ac:cxnSpMkLst>
            <pc:docMk/>
            <pc:sldMk cId="2038191359" sldId="349"/>
            <ac:cxnSpMk id="12" creationId="{D819F1D4-4943-24E0-83FF-B8BB418BB0EC}"/>
          </ac:cxnSpMkLst>
        </pc:cxnChg>
      </pc:sldChg>
      <pc:sldChg chg="delSp modSp mod">
        <pc:chgData name="Michelle Picón Salinas" userId="2587e1e9-9f21-4b7b-b919-8ef356ce05c7" providerId="ADAL" clId="{975B055B-A706-4C17-95B7-DE5604598838}" dt="2025-03-03T01:14:42.400" v="656" actId="1076"/>
        <pc:sldMkLst>
          <pc:docMk/>
          <pc:sldMk cId="103776627" sldId="350"/>
        </pc:sldMkLst>
        <pc:spChg chg="mod">
          <ac:chgData name="Michelle Picón Salinas" userId="2587e1e9-9f21-4b7b-b919-8ef356ce05c7" providerId="ADAL" clId="{975B055B-A706-4C17-95B7-DE5604598838}" dt="2025-03-03T01:14:37.155" v="654" actId="1076"/>
          <ac:spMkLst>
            <pc:docMk/>
            <pc:sldMk cId="103776627" sldId="350"/>
            <ac:spMk id="10" creationId="{2FF7E777-37B3-6D02-BCE7-4B3550838766}"/>
          </ac:spMkLst>
        </pc:spChg>
        <pc:picChg chg="mod">
          <ac:chgData name="Michelle Picón Salinas" userId="2587e1e9-9f21-4b7b-b919-8ef356ce05c7" providerId="ADAL" clId="{975B055B-A706-4C17-95B7-DE5604598838}" dt="2025-03-03T01:14:42.400" v="656" actId="1076"/>
          <ac:picMkLst>
            <pc:docMk/>
            <pc:sldMk cId="103776627" sldId="350"/>
            <ac:picMk id="3" creationId="{54D3317B-72A7-9E84-CA97-C693C3630BCF}"/>
          </ac:picMkLst>
        </pc:picChg>
        <pc:cxnChg chg="del">
          <ac:chgData name="Michelle Picón Salinas" userId="2587e1e9-9f21-4b7b-b919-8ef356ce05c7" providerId="ADAL" clId="{975B055B-A706-4C17-95B7-DE5604598838}" dt="2025-03-03T01:14:40.490" v="655" actId="478"/>
          <ac:cxnSpMkLst>
            <pc:docMk/>
            <pc:sldMk cId="103776627" sldId="350"/>
            <ac:cxnSpMk id="11" creationId="{278607F5-8505-12B1-756D-69830CAFC521}"/>
          </ac:cxnSpMkLst>
        </pc:cxnChg>
        <pc:cxnChg chg="del">
          <ac:chgData name="Michelle Picón Salinas" userId="2587e1e9-9f21-4b7b-b919-8ef356ce05c7" providerId="ADAL" clId="{975B055B-A706-4C17-95B7-DE5604598838}" dt="2025-03-03T01:14:40.490" v="655" actId="478"/>
          <ac:cxnSpMkLst>
            <pc:docMk/>
            <pc:sldMk cId="103776627" sldId="350"/>
            <ac:cxnSpMk id="12" creationId="{A48C584D-7FA0-992D-67BC-539C61E7944B}"/>
          </ac:cxnSpMkLst>
        </pc:cxnChg>
      </pc:sldChg>
      <pc:sldChg chg="delSp modSp mod">
        <pc:chgData name="Michelle Picón Salinas" userId="2587e1e9-9f21-4b7b-b919-8ef356ce05c7" providerId="ADAL" clId="{975B055B-A706-4C17-95B7-DE5604598838}" dt="2025-03-03T01:15:07.643" v="661" actId="1076"/>
        <pc:sldMkLst>
          <pc:docMk/>
          <pc:sldMk cId="3837659825" sldId="351"/>
        </pc:sldMkLst>
        <pc:spChg chg="mod">
          <ac:chgData name="Michelle Picón Salinas" userId="2587e1e9-9f21-4b7b-b919-8ef356ce05c7" providerId="ADAL" clId="{975B055B-A706-4C17-95B7-DE5604598838}" dt="2025-03-03T01:15:07.643" v="661" actId="1076"/>
          <ac:spMkLst>
            <pc:docMk/>
            <pc:sldMk cId="3837659825" sldId="351"/>
            <ac:spMk id="6" creationId="{5D1D473C-08EC-1B69-0470-F09169D617F5}"/>
          </ac:spMkLst>
        </pc:spChg>
        <pc:spChg chg="mod">
          <ac:chgData name="Michelle Picón Salinas" userId="2587e1e9-9f21-4b7b-b919-8ef356ce05c7" providerId="ADAL" clId="{975B055B-A706-4C17-95B7-DE5604598838}" dt="2025-03-03T01:14:59.942" v="659" actId="1076"/>
          <ac:spMkLst>
            <pc:docMk/>
            <pc:sldMk cId="3837659825" sldId="351"/>
            <ac:spMk id="10" creationId="{6D0BB675-BEDB-0014-80BB-B7A2314884C3}"/>
          </ac:spMkLst>
        </pc:spChg>
        <pc:cxnChg chg="del">
          <ac:chgData name="Michelle Picón Salinas" userId="2587e1e9-9f21-4b7b-b919-8ef356ce05c7" providerId="ADAL" clId="{975B055B-A706-4C17-95B7-DE5604598838}" dt="2025-03-03T01:15:03.890" v="660" actId="478"/>
          <ac:cxnSpMkLst>
            <pc:docMk/>
            <pc:sldMk cId="3837659825" sldId="351"/>
            <ac:cxnSpMk id="11" creationId="{88F1E723-1DE3-84CD-3EFE-A0DE31101B54}"/>
          </ac:cxnSpMkLst>
        </pc:cxnChg>
        <pc:cxnChg chg="del">
          <ac:chgData name="Michelle Picón Salinas" userId="2587e1e9-9f21-4b7b-b919-8ef356ce05c7" providerId="ADAL" clId="{975B055B-A706-4C17-95B7-DE5604598838}" dt="2025-03-03T01:15:03.890" v="660" actId="478"/>
          <ac:cxnSpMkLst>
            <pc:docMk/>
            <pc:sldMk cId="3837659825" sldId="351"/>
            <ac:cxnSpMk id="12" creationId="{FFB78275-65F8-C20D-0AA9-07D97E67522C}"/>
          </ac:cxnSpMkLst>
        </pc:cxnChg>
      </pc:sldChg>
      <pc:sldChg chg="delSp modSp mod">
        <pc:chgData name="Michelle Picón Salinas" userId="2587e1e9-9f21-4b7b-b919-8ef356ce05c7" providerId="ADAL" clId="{975B055B-A706-4C17-95B7-DE5604598838}" dt="2025-03-03T01:15:30.610" v="666" actId="1076"/>
        <pc:sldMkLst>
          <pc:docMk/>
          <pc:sldMk cId="3847371073" sldId="352"/>
        </pc:sldMkLst>
        <pc:spChg chg="mod">
          <ac:chgData name="Michelle Picón Salinas" userId="2587e1e9-9f21-4b7b-b919-8ef356ce05c7" providerId="ADAL" clId="{975B055B-A706-4C17-95B7-DE5604598838}" dt="2025-03-03T01:15:24.220" v="664" actId="1076"/>
          <ac:spMkLst>
            <pc:docMk/>
            <pc:sldMk cId="3847371073" sldId="352"/>
            <ac:spMk id="2" creationId="{12C0B1F1-F66B-0096-F5D7-F02BACCE07DE}"/>
          </ac:spMkLst>
        </pc:spChg>
        <pc:spChg chg="mod">
          <ac:chgData name="Michelle Picón Salinas" userId="2587e1e9-9f21-4b7b-b919-8ef356ce05c7" providerId="ADAL" clId="{975B055B-A706-4C17-95B7-DE5604598838}" dt="2025-03-03T01:15:30.610" v="666" actId="1076"/>
          <ac:spMkLst>
            <pc:docMk/>
            <pc:sldMk cId="3847371073" sldId="352"/>
            <ac:spMk id="6" creationId="{F6878931-CC97-8B08-C172-AE854859828E}"/>
          </ac:spMkLst>
        </pc:spChg>
        <pc:cxnChg chg="del">
          <ac:chgData name="Michelle Picón Salinas" userId="2587e1e9-9f21-4b7b-b919-8ef356ce05c7" providerId="ADAL" clId="{975B055B-A706-4C17-95B7-DE5604598838}" dt="2025-03-03T01:15:27.330" v="665" actId="478"/>
          <ac:cxnSpMkLst>
            <pc:docMk/>
            <pc:sldMk cId="3847371073" sldId="352"/>
            <ac:cxnSpMk id="11" creationId="{4878F441-13E3-FE1F-B9AB-BBBEBC6DD4F5}"/>
          </ac:cxnSpMkLst>
        </pc:cxnChg>
        <pc:cxnChg chg="del">
          <ac:chgData name="Michelle Picón Salinas" userId="2587e1e9-9f21-4b7b-b919-8ef356ce05c7" providerId="ADAL" clId="{975B055B-A706-4C17-95B7-DE5604598838}" dt="2025-03-03T01:15:27.330" v="665" actId="478"/>
          <ac:cxnSpMkLst>
            <pc:docMk/>
            <pc:sldMk cId="3847371073" sldId="352"/>
            <ac:cxnSpMk id="12" creationId="{04AFB9FB-3C52-1945-79DE-C74329DA4F94}"/>
          </ac:cxnSpMkLst>
        </pc:cxnChg>
      </pc:sldChg>
      <pc:sldChg chg="delSp modSp mod">
        <pc:chgData name="Michelle Picón Salinas" userId="2587e1e9-9f21-4b7b-b919-8ef356ce05c7" providerId="ADAL" clId="{975B055B-A706-4C17-95B7-DE5604598838}" dt="2025-03-03T01:16:00.810" v="673" actId="1076"/>
        <pc:sldMkLst>
          <pc:docMk/>
          <pc:sldMk cId="1868688494" sldId="353"/>
        </pc:sldMkLst>
        <pc:spChg chg="mod">
          <ac:chgData name="Michelle Picón Salinas" userId="2587e1e9-9f21-4b7b-b919-8ef356ce05c7" providerId="ADAL" clId="{975B055B-A706-4C17-95B7-DE5604598838}" dt="2025-03-03T01:15:53.660" v="671" actId="1076"/>
          <ac:spMkLst>
            <pc:docMk/>
            <pc:sldMk cId="1868688494" sldId="353"/>
            <ac:spMk id="4" creationId="{BEEB9545-1206-8284-87AB-FA2E0FDF1B8A}"/>
          </ac:spMkLst>
        </pc:spChg>
        <pc:spChg chg="mod">
          <ac:chgData name="Michelle Picón Salinas" userId="2587e1e9-9f21-4b7b-b919-8ef356ce05c7" providerId="ADAL" clId="{975B055B-A706-4C17-95B7-DE5604598838}" dt="2025-03-03T01:16:00.810" v="673" actId="1076"/>
          <ac:spMkLst>
            <pc:docMk/>
            <pc:sldMk cId="1868688494" sldId="353"/>
            <ac:spMk id="10" creationId="{92D45292-2490-CAEB-403C-F934D333B608}"/>
          </ac:spMkLst>
        </pc:spChg>
        <pc:cxnChg chg="del">
          <ac:chgData name="Michelle Picón Salinas" userId="2587e1e9-9f21-4b7b-b919-8ef356ce05c7" providerId="ADAL" clId="{975B055B-A706-4C17-95B7-DE5604598838}" dt="2025-03-03T01:15:47.930" v="670" actId="478"/>
          <ac:cxnSpMkLst>
            <pc:docMk/>
            <pc:sldMk cId="1868688494" sldId="353"/>
            <ac:cxnSpMk id="11" creationId="{B5ADA965-7B3A-8DBD-362A-18F76C1BD547}"/>
          </ac:cxnSpMkLst>
        </pc:cxnChg>
        <pc:cxnChg chg="del">
          <ac:chgData name="Michelle Picón Salinas" userId="2587e1e9-9f21-4b7b-b919-8ef356ce05c7" providerId="ADAL" clId="{975B055B-A706-4C17-95B7-DE5604598838}" dt="2025-03-03T01:15:47.930" v="670" actId="478"/>
          <ac:cxnSpMkLst>
            <pc:docMk/>
            <pc:sldMk cId="1868688494" sldId="353"/>
            <ac:cxnSpMk id="12" creationId="{E885A7D6-4505-23F0-327E-A3CDEA514937}"/>
          </ac:cxnSpMkLst>
        </pc:cxnChg>
      </pc:sldChg>
      <pc:sldChg chg="delSp modSp mod">
        <pc:chgData name="Michelle Picón Salinas" userId="2587e1e9-9f21-4b7b-b919-8ef356ce05c7" providerId="ADAL" clId="{975B055B-A706-4C17-95B7-DE5604598838}" dt="2025-03-03T01:20:57.036" v="682" actId="1076"/>
        <pc:sldMkLst>
          <pc:docMk/>
          <pc:sldMk cId="302585600" sldId="354"/>
        </pc:sldMkLst>
        <pc:spChg chg="mod">
          <ac:chgData name="Michelle Picón Salinas" userId="2587e1e9-9f21-4b7b-b919-8ef356ce05c7" providerId="ADAL" clId="{975B055B-A706-4C17-95B7-DE5604598838}" dt="2025-03-03T01:20:57.036" v="682" actId="1076"/>
          <ac:spMkLst>
            <pc:docMk/>
            <pc:sldMk cId="302585600" sldId="354"/>
            <ac:spMk id="4" creationId="{75728CF6-6BF4-8F16-C98D-53A199187B74}"/>
          </ac:spMkLst>
        </pc:spChg>
        <pc:spChg chg="mod">
          <ac:chgData name="Michelle Picón Salinas" userId="2587e1e9-9f21-4b7b-b919-8ef356ce05c7" providerId="ADAL" clId="{975B055B-A706-4C17-95B7-DE5604598838}" dt="2025-03-03T01:20:51.330" v="680" actId="1076"/>
          <ac:spMkLst>
            <pc:docMk/>
            <pc:sldMk cId="302585600" sldId="354"/>
            <ac:spMk id="10" creationId="{9AED83CA-DC3C-02F7-5760-A8685D74D2DA}"/>
          </ac:spMkLst>
        </pc:spChg>
        <pc:picChg chg="mod">
          <ac:chgData name="Michelle Picón Salinas" userId="2587e1e9-9f21-4b7b-b919-8ef356ce05c7" providerId="ADAL" clId="{975B055B-A706-4C17-95B7-DE5604598838}" dt="2025-03-03T01:20:32.061" v="675" actId="1076"/>
          <ac:picMkLst>
            <pc:docMk/>
            <pc:sldMk cId="302585600" sldId="354"/>
            <ac:picMk id="8" creationId="{22DE009D-5D7A-B2DB-3D72-2FA1163DB31B}"/>
          </ac:picMkLst>
        </pc:picChg>
        <pc:cxnChg chg="del">
          <ac:chgData name="Michelle Picón Salinas" userId="2587e1e9-9f21-4b7b-b919-8ef356ce05c7" providerId="ADAL" clId="{975B055B-A706-4C17-95B7-DE5604598838}" dt="2025-03-03T01:20:44.624" v="678" actId="478"/>
          <ac:cxnSpMkLst>
            <pc:docMk/>
            <pc:sldMk cId="302585600" sldId="354"/>
            <ac:cxnSpMk id="11" creationId="{C864F132-B169-88B2-2B97-B0EC3330E466}"/>
          </ac:cxnSpMkLst>
        </pc:cxnChg>
        <pc:cxnChg chg="del">
          <ac:chgData name="Michelle Picón Salinas" userId="2587e1e9-9f21-4b7b-b919-8ef356ce05c7" providerId="ADAL" clId="{975B055B-A706-4C17-95B7-DE5604598838}" dt="2025-03-03T01:20:44.624" v="678" actId="478"/>
          <ac:cxnSpMkLst>
            <pc:docMk/>
            <pc:sldMk cId="302585600" sldId="354"/>
            <ac:cxnSpMk id="12" creationId="{E805D287-2E84-ECD0-CB23-FF8B2ED8B008}"/>
          </ac:cxnSpMkLst>
        </pc:cxnChg>
      </pc:sldChg>
      <pc:sldChg chg="delSp modSp mod">
        <pc:chgData name="Michelle Picón Salinas" userId="2587e1e9-9f21-4b7b-b919-8ef356ce05c7" providerId="ADAL" clId="{975B055B-A706-4C17-95B7-DE5604598838}" dt="2025-03-03T01:21:31.416" v="689" actId="1076"/>
        <pc:sldMkLst>
          <pc:docMk/>
          <pc:sldMk cId="1822634208" sldId="355"/>
        </pc:sldMkLst>
        <pc:spChg chg="mod">
          <ac:chgData name="Michelle Picón Salinas" userId="2587e1e9-9f21-4b7b-b919-8ef356ce05c7" providerId="ADAL" clId="{975B055B-A706-4C17-95B7-DE5604598838}" dt="2025-03-03T01:21:31.416" v="689" actId="1076"/>
          <ac:spMkLst>
            <pc:docMk/>
            <pc:sldMk cId="1822634208" sldId="355"/>
            <ac:spMk id="4" creationId="{090FC60F-D6BC-B367-D1A5-8B77B3D0B27F}"/>
          </ac:spMkLst>
        </pc:spChg>
        <pc:spChg chg="mod">
          <ac:chgData name="Michelle Picón Salinas" userId="2587e1e9-9f21-4b7b-b919-8ef356ce05c7" providerId="ADAL" clId="{975B055B-A706-4C17-95B7-DE5604598838}" dt="2025-03-03T01:21:21.841" v="686" actId="1076"/>
          <ac:spMkLst>
            <pc:docMk/>
            <pc:sldMk cId="1822634208" sldId="355"/>
            <ac:spMk id="10" creationId="{A8FDD564-6E0F-F15C-8285-8B4C8B0B2561}"/>
          </ac:spMkLst>
        </pc:spChg>
        <pc:cxnChg chg="del">
          <ac:chgData name="Michelle Picón Salinas" userId="2587e1e9-9f21-4b7b-b919-8ef356ce05c7" providerId="ADAL" clId="{975B055B-A706-4C17-95B7-DE5604598838}" dt="2025-03-03T01:21:25.477" v="687" actId="478"/>
          <ac:cxnSpMkLst>
            <pc:docMk/>
            <pc:sldMk cId="1822634208" sldId="355"/>
            <ac:cxnSpMk id="11" creationId="{FB79F5DD-0352-1120-9C51-74939C884624}"/>
          </ac:cxnSpMkLst>
        </pc:cxnChg>
        <pc:cxnChg chg="del">
          <ac:chgData name="Michelle Picón Salinas" userId="2587e1e9-9f21-4b7b-b919-8ef356ce05c7" providerId="ADAL" clId="{975B055B-A706-4C17-95B7-DE5604598838}" dt="2025-03-03T01:21:25.477" v="687" actId="478"/>
          <ac:cxnSpMkLst>
            <pc:docMk/>
            <pc:sldMk cId="1822634208" sldId="355"/>
            <ac:cxnSpMk id="12" creationId="{4C10B758-3F75-3D90-81F7-34747F7B8B66}"/>
          </ac:cxnSpMkLst>
        </pc:cxnChg>
      </pc:sldChg>
      <pc:sldChg chg="delSp modSp mod">
        <pc:chgData name="Michelle Picón Salinas" userId="2587e1e9-9f21-4b7b-b919-8ef356ce05c7" providerId="ADAL" clId="{975B055B-A706-4C17-95B7-DE5604598838}" dt="2025-03-03T01:21:51.965" v="693" actId="478"/>
        <pc:sldMkLst>
          <pc:docMk/>
          <pc:sldMk cId="1698836200" sldId="356"/>
        </pc:sldMkLst>
        <pc:spChg chg="mod">
          <ac:chgData name="Michelle Picón Salinas" userId="2587e1e9-9f21-4b7b-b919-8ef356ce05c7" providerId="ADAL" clId="{975B055B-A706-4C17-95B7-DE5604598838}" dt="2025-03-03T01:21:40.754" v="690" actId="2711"/>
          <ac:spMkLst>
            <pc:docMk/>
            <pc:sldMk cId="1698836200" sldId="356"/>
            <ac:spMk id="2" creationId="{0B255207-D9AC-5FEF-C529-2853564BF630}"/>
          </ac:spMkLst>
        </pc:spChg>
        <pc:spChg chg="del">
          <ac:chgData name="Michelle Picón Salinas" userId="2587e1e9-9f21-4b7b-b919-8ef356ce05c7" providerId="ADAL" clId="{975B055B-A706-4C17-95B7-DE5604598838}" dt="2025-03-03T01:21:43.555" v="691" actId="478"/>
          <ac:spMkLst>
            <pc:docMk/>
            <pc:sldMk cId="1698836200" sldId="356"/>
            <ac:spMk id="8" creationId="{4988B10D-6D1A-64F5-979A-E8F1FD02B5B3}"/>
          </ac:spMkLst>
        </pc:spChg>
        <pc:cxnChg chg="del">
          <ac:chgData name="Michelle Picón Salinas" userId="2587e1e9-9f21-4b7b-b919-8ef356ce05c7" providerId="ADAL" clId="{975B055B-A706-4C17-95B7-DE5604598838}" dt="2025-03-03T01:21:51.965" v="693" actId="478"/>
          <ac:cxnSpMkLst>
            <pc:docMk/>
            <pc:sldMk cId="1698836200" sldId="356"/>
            <ac:cxnSpMk id="11" creationId="{E236783A-EDCA-0665-078E-36AE7CC8F9E8}"/>
          </ac:cxnSpMkLst>
        </pc:cxnChg>
        <pc:cxnChg chg="del">
          <ac:chgData name="Michelle Picón Salinas" userId="2587e1e9-9f21-4b7b-b919-8ef356ce05c7" providerId="ADAL" clId="{975B055B-A706-4C17-95B7-DE5604598838}" dt="2025-03-03T01:21:50.218" v="692" actId="478"/>
          <ac:cxnSpMkLst>
            <pc:docMk/>
            <pc:sldMk cId="1698836200" sldId="356"/>
            <ac:cxnSpMk id="15" creationId="{AB6CF370-009A-A66B-6C26-4AEDEC8F6C2E}"/>
          </ac:cxnSpMkLst>
        </pc:cxnChg>
      </pc:sldChg>
      <pc:sldChg chg="delSp modSp mod">
        <pc:chgData name="Michelle Picón Salinas" userId="2587e1e9-9f21-4b7b-b919-8ef356ce05c7" providerId="ADAL" clId="{975B055B-A706-4C17-95B7-DE5604598838}" dt="2025-03-03T01:22:58.967" v="697" actId="1076"/>
        <pc:sldMkLst>
          <pc:docMk/>
          <pc:sldMk cId="3890061242" sldId="357"/>
        </pc:sldMkLst>
        <pc:spChg chg="mod">
          <ac:chgData name="Michelle Picón Salinas" userId="2587e1e9-9f21-4b7b-b919-8ef356ce05c7" providerId="ADAL" clId="{975B055B-A706-4C17-95B7-DE5604598838}" dt="2025-03-03T01:22:58.967" v="697" actId="1076"/>
          <ac:spMkLst>
            <pc:docMk/>
            <pc:sldMk cId="3890061242" sldId="357"/>
            <ac:spMk id="4" creationId="{57BCA370-93B4-913B-6039-7B9901FE7F7A}"/>
          </ac:spMkLst>
        </pc:spChg>
        <pc:spChg chg="mod">
          <ac:chgData name="Michelle Picón Salinas" userId="2587e1e9-9f21-4b7b-b919-8ef356ce05c7" providerId="ADAL" clId="{975B055B-A706-4C17-95B7-DE5604598838}" dt="2025-03-03T01:22:49.455" v="695" actId="1076"/>
          <ac:spMkLst>
            <pc:docMk/>
            <pc:sldMk cId="3890061242" sldId="357"/>
            <ac:spMk id="10" creationId="{09301359-FB12-1DCE-08D5-7A60E505F682}"/>
          </ac:spMkLst>
        </pc:spChg>
        <pc:cxnChg chg="del">
          <ac:chgData name="Michelle Picón Salinas" userId="2587e1e9-9f21-4b7b-b919-8ef356ce05c7" providerId="ADAL" clId="{975B055B-A706-4C17-95B7-DE5604598838}" dt="2025-03-03T01:22:56.040" v="696" actId="478"/>
          <ac:cxnSpMkLst>
            <pc:docMk/>
            <pc:sldMk cId="3890061242" sldId="357"/>
            <ac:cxnSpMk id="11" creationId="{C0F5C6ED-A008-D31E-9748-22E582376F3C}"/>
          </ac:cxnSpMkLst>
        </pc:cxnChg>
        <pc:cxnChg chg="del">
          <ac:chgData name="Michelle Picón Salinas" userId="2587e1e9-9f21-4b7b-b919-8ef356ce05c7" providerId="ADAL" clId="{975B055B-A706-4C17-95B7-DE5604598838}" dt="2025-03-03T01:22:56.040" v="696" actId="478"/>
          <ac:cxnSpMkLst>
            <pc:docMk/>
            <pc:sldMk cId="3890061242" sldId="357"/>
            <ac:cxnSpMk id="12" creationId="{4F7D6184-AD32-36B9-BE5B-57186221F321}"/>
          </ac:cxnSpMkLst>
        </pc:cxnChg>
      </pc:sldChg>
      <pc:sldChg chg="delSp modSp mod">
        <pc:chgData name="Michelle Picón Salinas" userId="2587e1e9-9f21-4b7b-b919-8ef356ce05c7" providerId="ADAL" clId="{975B055B-A706-4C17-95B7-DE5604598838}" dt="2025-03-03T01:23:14.778" v="701" actId="478"/>
        <pc:sldMkLst>
          <pc:docMk/>
          <pc:sldMk cId="2142789651" sldId="358"/>
        </pc:sldMkLst>
        <pc:spChg chg="mod">
          <ac:chgData name="Michelle Picón Salinas" userId="2587e1e9-9f21-4b7b-b919-8ef356ce05c7" providerId="ADAL" clId="{975B055B-A706-4C17-95B7-DE5604598838}" dt="2025-03-03T01:23:05.815" v="698" actId="2711"/>
          <ac:spMkLst>
            <pc:docMk/>
            <pc:sldMk cId="2142789651" sldId="358"/>
            <ac:spMk id="2" creationId="{48383462-4D52-22C1-0ED5-B9107226F4EA}"/>
          </ac:spMkLst>
        </pc:spChg>
        <pc:spChg chg="mod">
          <ac:chgData name="Michelle Picón Salinas" userId="2587e1e9-9f21-4b7b-b919-8ef356ce05c7" providerId="ADAL" clId="{975B055B-A706-4C17-95B7-DE5604598838}" dt="2025-03-03T01:23:12.168" v="700" actId="1076"/>
          <ac:spMkLst>
            <pc:docMk/>
            <pc:sldMk cId="2142789651" sldId="358"/>
            <ac:spMk id="3" creationId="{C69275DD-F510-86B4-7066-27F8A4A0FEFD}"/>
          </ac:spMkLst>
        </pc:spChg>
        <pc:spChg chg="mod">
          <ac:chgData name="Michelle Picón Salinas" userId="2587e1e9-9f21-4b7b-b919-8ef356ce05c7" providerId="ADAL" clId="{975B055B-A706-4C17-95B7-DE5604598838}" dt="2025-03-03T01:23:05.815" v="698" actId="2711"/>
          <ac:spMkLst>
            <pc:docMk/>
            <pc:sldMk cId="2142789651" sldId="358"/>
            <ac:spMk id="7" creationId="{A51E3118-1D58-243A-BC68-9226C7C804C9}"/>
          </ac:spMkLst>
        </pc:spChg>
        <pc:cxnChg chg="del">
          <ac:chgData name="Michelle Picón Salinas" userId="2587e1e9-9f21-4b7b-b919-8ef356ce05c7" providerId="ADAL" clId="{975B055B-A706-4C17-95B7-DE5604598838}" dt="2025-03-03T01:23:14.778" v="701" actId="478"/>
          <ac:cxnSpMkLst>
            <pc:docMk/>
            <pc:sldMk cId="2142789651" sldId="358"/>
            <ac:cxnSpMk id="11" creationId="{39671713-D90C-29A6-C2A3-17DE0B00A6AF}"/>
          </ac:cxnSpMkLst>
        </pc:cxnChg>
        <pc:cxnChg chg="del">
          <ac:chgData name="Michelle Picón Salinas" userId="2587e1e9-9f21-4b7b-b919-8ef356ce05c7" providerId="ADAL" clId="{975B055B-A706-4C17-95B7-DE5604598838}" dt="2025-03-03T01:23:14.778" v="701" actId="478"/>
          <ac:cxnSpMkLst>
            <pc:docMk/>
            <pc:sldMk cId="2142789651" sldId="358"/>
            <ac:cxnSpMk id="12" creationId="{3D8E4684-5A94-C706-CCFE-20B719F1177C}"/>
          </ac:cxnSpMkLst>
        </pc:cxnChg>
      </pc:sldChg>
      <pc:sldChg chg="delSp modSp mod">
        <pc:chgData name="Michelle Picón Salinas" userId="2587e1e9-9f21-4b7b-b919-8ef356ce05c7" providerId="ADAL" clId="{975B055B-A706-4C17-95B7-DE5604598838}" dt="2025-03-03T01:23:34.030" v="705" actId="1076"/>
        <pc:sldMkLst>
          <pc:docMk/>
          <pc:sldMk cId="2752697343" sldId="359"/>
        </pc:sldMkLst>
        <pc:spChg chg="mod">
          <ac:chgData name="Michelle Picón Salinas" userId="2587e1e9-9f21-4b7b-b919-8ef356ce05c7" providerId="ADAL" clId="{975B055B-A706-4C17-95B7-DE5604598838}" dt="2025-03-03T01:23:31.194" v="704" actId="1076"/>
          <ac:spMkLst>
            <pc:docMk/>
            <pc:sldMk cId="2752697343" sldId="359"/>
            <ac:spMk id="2" creationId="{8D7E62B3-3AC2-3897-F1B1-DEC69BC17B69}"/>
          </ac:spMkLst>
        </pc:spChg>
        <pc:spChg chg="mod">
          <ac:chgData name="Michelle Picón Salinas" userId="2587e1e9-9f21-4b7b-b919-8ef356ce05c7" providerId="ADAL" clId="{975B055B-A706-4C17-95B7-DE5604598838}" dt="2025-03-03T01:23:34.030" v="705" actId="1076"/>
          <ac:spMkLst>
            <pc:docMk/>
            <pc:sldMk cId="2752697343" sldId="359"/>
            <ac:spMk id="4" creationId="{A550BDA0-DE6E-CAA5-0F68-46A5ED1B5CBD}"/>
          </ac:spMkLst>
        </pc:spChg>
        <pc:cxnChg chg="del">
          <ac:chgData name="Michelle Picón Salinas" userId="2587e1e9-9f21-4b7b-b919-8ef356ce05c7" providerId="ADAL" clId="{975B055B-A706-4C17-95B7-DE5604598838}" dt="2025-03-03T01:23:28.281" v="703" actId="478"/>
          <ac:cxnSpMkLst>
            <pc:docMk/>
            <pc:sldMk cId="2752697343" sldId="359"/>
            <ac:cxnSpMk id="11" creationId="{94DF1D09-DB58-BD91-9EEE-ECC770AABF2A}"/>
          </ac:cxnSpMkLst>
        </pc:cxnChg>
        <pc:cxnChg chg="del">
          <ac:chgData name="Michelle Picón Salinas" userId="2587e1e9-9f21-4b7b-b919-8ef356ce05c7" providerId="ADAL" clId="{975B055B-A706-4C17-95B7-DE5604598838}" dt="2025-03-03T01:23:28.281" v="703" actId="478"/>
          <ac:cxnSpMkLst>
            <pc:docMk/>
            <pc:sldMk cId="2752697343" sldId="359"/>
            <ac:cxnSpMk id="12" creationId="{A8632DA3-5F8E-6965-039A-F95389119CEE}"/>
          </ac:cxnSpMkLst>
        </pc:cxnChg>
      </pc:sldChg>
      <pc:sldChg chg="delSp modSp mod">
        <pc:chgData name="Michelle Picón Salinas" userId="2587e1e9-9f21-4b7b-b919-8ef356ce05c7" providerId="ADAL" clId="{975B055B-A706-4C17-95B7-DE5604598838}" dt="2025-03-03T01:24:06.651" v="714" actId="1076"/>
        <pc:sldMkLst>
          <pc:docMk/>
          <pc:sldMk cId="2041669688" sldId="558"/>
        </pc:sldMkLst>
        <pc:spChg chg="mod">
          <ac:chgData name="Michelle Picón Salinas" userId="2587e1e9-9f21-4b7b-b919-8ef356ce05c7" providerId="ADAL" clId="{975B055B-A706-4C17-95B7-DE5604598838}" dt="2025-03-03T01:23:43.919" v="707" actId="2711"/>
          <ac:spMkLst>
            <pc:docMk/>
            <pc:sldMk cId="2041669688" sldId="558"/>
            <ac:spMk id="2" creationId="{2BEF328C-D259-4FCC-D456-BCFD2762B0FA}"/>
          </ac:spMkLst>
        </pc:spChg>
        <pc:spChg chg="mod">
          <ac:chgData name="Michelle Picón Salinas" userId="2587e1e9-9f21-4b7b-b919-8ef356ce05c7" providerId="ADAL" clId="{975B055B-A706-4C17-95B7-DE5604598838}" dt="2025-03-03T01:24:06.651" v="714" actId="1076"/>
          <ac:spMkLst>
            <pc:docMk/>
            <pc:sldMk cId="2041669688" sldId="558"/>
            <ac:spMk id="7" creationId="{C8E77120-7FF1-1DE3-06F9-3083BEBEEBB1}"/>
          </ac:spMkLst>
        </pc:spChg>
        <pc:picChg chg="mod">
          <ac:chgData name="Michelle Picón Salinas" userId="2587e1e9-9f21-4b7b-b919-8ef356ce05c7" providerId="ADAL" clId="{975B055B-A706-4C17-95B7-DE5604598838}" dt="2025-03-03T01:23:57.415" v="711" actId="1076"/>
          <ac:picMkLst>
            <pc:docMk/>
            <pc:sldMk cId="2041669688" sldId="558"/>
            <ac:picMk id="12" creationId="{D698C2F7-4A6D-4C0C-5FB8-51BFCCEEC2E2}"/>
          </ac:picMkLst>
        </pc:picChg>
        <pc:cxnChg chg="del">
          <ac:chgData name="Michelle Picón Salinas" userId="2587e1e9-9f21-4b7b-b919-8ef356ce05c7" providerId="ADAL" clId="{975B055B-A706-4C17-95B7-DE5604598838}" dt="2025-03-03T01:23:50.750" v="708" actId="478"/>
          <ac:cxnSpMkLst>
            <pc:docMk/>
            <pc:sldMk cId="2041669688" sldId="558"/>
            <ac:cxnSpMk id="11" creationId="{95C45BDA-9CD5-8A38-AE04-92D8D6365444}"/>
          </ac:cxnSpMkLst>
        </pc:cxnChg>
        <pc:cxnChg chg="del">
          <ac:chgData name="Michelle Picón Salinas" userId="2587e1e9-9f21-4b7b-b919-8ef356ce05c7" providerId="ADAL" clId="{975B055B-A706-4C17-95B7-DE5604598838}" dt="2025-03-03T01:23:50.750" v="708" actId="478"/>
          <ac:cxnSpMkLst>
            <pc:docMk/>
            <pc:sldMk cId="2041669688" sldId="558"/>
            <ac:cxnSpMk id="15" creationId="{5FBEF341-825E-C1FD-A56D-82EFF9F30B1C}"/>
          </ac:cxnSpMkLst>
        </pc:cxnChg>
      </pc:sldChg>
      <pc:sldChg chg="delSp modSp mod">
        <pc:chgData name="Michelle Picón Salinas" userId="2587e1e9-9f21-4b7b-b919-8ef356ce05c7" providerId="ADAL" clId="{975B055B-A706-4C17-95B7-DE5604598838}" dt="2025-03-03T01:24:22.574" v="717" actId="1076"/>
        <pc:sldMkLst>
          <pc:docMk/>
          <pc:sldMk cId="1172609828" sldId="559"/>
        </pc:sldMkLst>
        <pc:spChg chg="mod">
          <ac:chgData name="Michelle Picón Salinas" userId="2587e1e9-9f21-4b7b-b919-8ef356ce05c7" providerId="ADAL" clId="{975B055B-A706-4C17-95B7-DE5604598838}" dt="2025-03-03T01:24:17.570" v="716" actId="2711"/>
          <ac:spMkLst>
            <pc:docMk/>
            <pc:sldMk cId="1172609828" sldId="559"/>
            <ac:spMk id="3" creationId="{23F9E92F-5FF0-E4A2-D711-378B4A689AAE}"/>
          </ac:spMkLst>
        </pc:spChg>
        <pc:spChg chg="mod">
          <ac:chgData name="Michelle Picón Salinas" userId="2587e1e9-9f21-4b7b-b919-8ef356ce05c7" providerId="ADAL" clId="{975B055B-A706-4C17-95B7-DE5604598838}" dt="2025-03-03T01:24:22.574" v="717" actId="1076"/>
          <ac:spMkLst>
            <pc:docMk/>
            <pc:sldMk cId="1172609828" sldId="559"/>
            <ac:spMk id="7" creationId="{D941FC66-9D58-DC1B-522F-55F633670FA4}"/>
          </ac:spMkLst>
        </pc:spChg>
        <pc:cxnChg chg="del">
          <ac:chgData name="Michelle Picón Salinas" userId="2587e1e9-9f21-4b7b-b919-8ef356ce05c7" providerId="ADAL" clId="{975B055B-A706-4C17-95B7-DE5604598838}" dt="2025-03-03T01:24:13.700" v="715" actId="478"/>
          <ac:cxnSpMkLst>
            <pc:docMk/>
            <pc:sldMk cId="1172609828" sldId="559"/>
            <ac:cxnSpMk id="11" creationId="{E38C1AE8-6031-131A-28DC-544B5104E9A8}"/>
          </ac:cxnSpMkLst>
        </pc:cxnChg>
        <pc:cxnChg chg="del">
          <ac:chgData name="Michelle Picón Salinas" userId="2587e1e9-9f21-4b7b-b919-8ef356ce05c7" providerId="ADAL" clId="{975B055B-A706-4C17-95B7-DE5604598838}" dt="2025-03-03T01:24:13.700" v="715" actId="478"/>
          <ac:cxnSpMkLst>
            <pc:docMk/>
            <pc:sldMk cId="1172609828" sldId="559"/>
            <ac:cxnSpMk id="15" creationId="{5501CEA6-ABA2-C4F2-DE20-8A8698BEB0FD}"/>
          </ac:cxnSpMkLst>
        </pc:cxnChg>
      </pc:sldChg>
      <pc:sldChg chg="delSp modSp mod">
        <pc:chgData name="Michelle Picón Salinas" userId="2587e1e9-9f21-4b7b-b919-8ef356ce05c7" providerId="ADAL" clId="{975B055B-A706-4C17-95B7-DE5604598838}" dt="2025-03-03T01:24:38.600" v="721" actId="1076"/>
        <pc:sldMkLst>
          <pc:docMk/>
          <pc:sldMk cId="4088164466" sldId="560"/>
        </pc:sldMkLst>
        <pc:spChg chg="mod">
          <ac:chgData name="Michelle Picón Salinas" userId="2587e1e9-9f21-4b7b-b919-8ef356ce05c7" providerId="ADAL" clId="{975B055B-A706-4C17-95B7-DE5604598838}" dt="2025-03-03T01:24:28.546" v="718" actId="2711"/>
          <ac:spMkLst>
            <pc:docMk/>
            <pc:sldMk cId="4088164466" sldId="560"/>
            <ac:spMk id="3" creationId="{20F7DC77-59F0-58E3-08FB-BF891168A369}"/>
          </ac:spMkLst>
        </pc:spChg>
        <pc:spChg chg="mod">
          <ac:chgData name="Michelle Picón Salinas" userId="2587e1e9-9f21-4b7b-b919-8ef356ce05c7" providerId="ADAL" clId="{975B055B-A706-4C17-95B7-DE5604598838}" dt="2025-03-03T01:24:38.600" v="721" actId="1076"/>
          <ac:spMkLst>
            <pc:docMk/>
            <pc:sldMk cId="4088164466" sldId="560"/>
            <ac:spMk id="7" creationId="{1A63E921-8755-E6FF-A9D2-4A9CC22C6233}"/>
          </ac:spMkLst>
        </pc:spChg>
        <pc:picChg chg="mod">
          <ac:chgData name="Michelle Picón Salinas" userId="2587e1e9-9f21-4b7b-b919-8ef356ce05c7" providerId="ADAL" clId="{975B055B-A706-4C17-95B7-DE5604598838}" dt="2025-03-03T01:24:35.415" v="720" actId="1076"/>
          <ac:picMkLst>
            <pc:docMk/>
            <pc:sldMk cId="4088164466" sldId="560"/>
            <ac:picMk id="9" creationId="{222E40E0-655F-1A86-7670-FD2CA0678D4E}"/>
          </ac:picMkLst>
        </pc:picChg>
        <pc:cxnChg chg="del">
          <ac:chgData name="Michelle Picón Salinas" userId="2587e1e9-9f21-4b7b-b919-8ef356ce05c7" providerId="ADAL" clId="{975B055B-A706-4C17-95B7-DE5604598838}" dt="2025-03-03T01:24:32.057" v="719" actId="478"/>
          <ac:cxnSpMkLst>
            <pc:docMk/>
            <pc:sldMk cId="4088164466" sldId="560"/>
            <ac:cxnSpMk id="11" creationId="{1B87D9A0-2834-2B9B-FD06-46CBCCE96288}"/>
          </ac:cxnSpMkLst>
        </pc:cxnChg>
        <pc:cxnChg chg="del">
          <ac:chgData name="Michelle Picón Salinas" userId="2587e1e9-9f21-4b7b-b919-8ef356ce05c7" providerId="ADAL" clId="{975B055B-A706-4C17-95B7-DE5604598838}" dt="2025-03-03T01:24:32.057" v="719" actId="478"/>
          <ac:cxnSpMkLst>
            <pc:docMk/>
            <pc:sldMk cId="4088164466" sldId="560"/>
            <ac:cxnSpMk id="15" creationId="{30731F24-52DD-905C-B104-91FD8EDA14F5}"/>
          </ac:cxnSpMkLst>
        </pc:cxnChg>
      </pc:sldChg>
      <pc:sldChg chg="delSp modSp mod">
        <pc:chgData name="Michelle Picón Salinas" userId="2587e1e9-9f21-4b7b-b919-8ef356ce05c7" providerId="ADAL" clId="{975B055B-A706-4C17-95B7-DE5604598838}" dt="2025-03-03T01:24:55.941" v="724" actId="478"/>
        <pc:sldMkLst>
          <pc:docMk/>
          <pc:sldMk cId="557649961" sldId="561"/>
        </pc:sldMkLst>
        <pc:spChg chg="mod">
          <ac:chgData name="Michelle Picón Salinas" userId="2587e1e9-9f21-4b7b-b919-8ef356ce05c7" providerId="ADAL" clId="{975B055B-A706-4C17-95B7-DE5604598838}" dt="2025-03-03T01:24:52.728" v="723" actId="2711"/>
          <ac:spMkLst>
            <pc:docMk/>
            <pc:sldMk cId="557649961" sldId="561"/>
            <ac:spMk id="3" creationId="{074B6078-B29F-F0DE-F5C8-5F1A6F3CDF68}"/>
          </ac:spMkLst>
        </pc:spChg>
        <pc:spChg chg="mod">
          <ac:chgData name="Michelle Picón Salinas" userId="2587e1e9-9f21-4b7b-b919-8ef356ce05c7" providerId="ADAL" clId="{975B055B-A706-4C17-95B7-DE5604598838}" dt="2025-03-03T01:24:52.728" v="723" actId="2711"/>
          <ac:spMkLst>
            <pc:docMk/>
            <pc:sldMk cId="557649961" sldId="561"/>
            <ac:spMk id="7" creationId="{2A7EA6E4-8C01-84F3-E97A-DC01866BA82E}"/>
          </ac:spMkLst>
        </pc:spChg>
        <pc:cxnChg chg="del">
          <ac:chgData name="Michelle Picón Salinas" userId="2587e1e9-9f21-4b7b-b919-8ef356ce05c7" providerId="ADAL" clId="{975B055B-A706-4C17-95B7-DE5604598838}" dt="2025-03-03T01:24:55.941" v="724" actId="478"/>
          <ac:cxnSpMkLst>
            <pc:docMk/>
            <pc:sldMk cId="557649961" sldId="561"/>
            <ac:cxnSpMk id="11" creationId="{B6FB376F-FDF0-F59E-4DF3-AD3F498D15E2}"/>
          </ac:cxnSpMkLst>
        </pc:cxnChg>
        <pc:cxnChg chg="del">
          <ac:chgData name="Michelle Picón Salinas" userId="2587e1e9-9f21-4b7b-b919-8ef356ce05c7" providerId="ADAL" clId="{975B055B-A706-4C17-95B7-DE5604598838}" dt="2025-03-03T01:24:55.941" v="724" actId="478"/>
          <ac:cxnSpMkLst>
            <pc:docMk/>
            <pc:sldMk cId="557649961" sldId="561"/>
            <ac:cxnSpMk id="15" creationId="{4184866C-736F-197C-3A5C-82F9CBDE16BE}"/>
          </ac:cxnSpMkLst>
        </pc:cxnChg>
      </pc:sldChg>
    </pc:docChg>
  </pc:docChgLst>
  <pc:docChgLst>
    <pc:chgData name="Michelle Picón Salinas" userId="S::mpicon@flar.net::2587e1e9-9f21-4b7b-b919-8ef356ce05c7" providerId="AD" clId="Web-{2AA13181-0A22-4767-3C00-09BD371BDAB4}"/>
    <pc:docChg chg="modSld">
      <pc:chgData name="Michelle Picón Salinas" userId="S::mpicon@flar.net::2587e1e9-9f21-4b7b-b919-8ef356ce05c7" providerId="AD" clId="Web-{2AA13181-0A22-4767-3C00-09BD371BDAB4}" dt="2025-03-02T02:45:41.017" v="9"/>
      <pc:docMkLst>
        <pc:docMk/>
      </pc:docMkLst>
      <pc:sldChg chg="addSp delSp modSp">
        <pc:chgData name="Michelle Picón Salinas" userId="S::mpicon@flar.net::2587e1e9-9f21-4b7b-b919-8ef356ce05c7" providerId="AD" clId="Web-{2AA13181-0A22-4767-3C00-09BD371BDAB4}" dt="2025-03-02T02:44:51.312" v="6"/>
        <pc:sldMkLst>
          <pc:docMk/>
          <pc:sldMk cId="2450264599" sldId="257"/>
        </pc:sldMkLst>
        <pc:spChg chg="add del mod">
          <ac:chgData name="Michelle Picón Salinas" userId="S::mpicon@flar.net::2587e1e9-9f21-4b7b-b919-8ef356ce05c7" providerId="AD" clId="Web-{2AA13181-0A22-4767-3C00-09BD371BDAB4}" dt="2025-03-02T02:44:11.014" v="3"/>
          <ac:spMkLst>
            <pc:docMk/>
            <pc:sldMk cId="2450264599" sldId="257"/>
            <ac:spMk id="12" creationId="{5058751E-37D4-5C7C-20B7-EA9DDC5E2AC0}"/>
          </ac:spMkLst>
        </pc:spChg>
        <pc:spChg chg="mod">
          <ac:chgData name="Michelle Picón Salinas" userId="S::mpicon@flar.net::2587e1e9-9f21-4b7b-b919-8ef356ce05c7" providerId="AD" clId="Web-{2AA13181-0A22-4767-3C00-09BD371BDAB4}" dt="2025-03-02T02:44:51.312" v="6"/>
          <ac:spMkLst>
            <pc:docMk/>
            <pc:sldMk cId="2450264599" sldId="257"/>
            <ac:spMk id="13" creationId="{6035E104-1238-0C89-5C1D-2E9FA58EADE4}"/>
          </ac:spMkLst>
        </pc:spChg>
        <pc:picChg chg="add mod ord">
          <ac:chgData name="Michelle Picón Salinas" userId="S::mpicon@flar.net::2587e1e9-9f21-4b7b-b919-8ef356ce05c7" providerId="AD" clId="Web-{2AA13181-0A22-4767-3C00-09BD371BDAB4}" dt="2025-03-02T02:44:47.359" v="5"/>
          <ac:picMkLst>
            <pc:docMk/>
            <pc:sldMk cId="2450264599" sldId="257"/>
            <ac:picMk id="2" creationId="{72819B5A-B170-1D2D-7649-484631444E56}"/>
          </ac:picMkLst>
        </pc:picChg>
      </pc:sldChg>
      <pc:sldChg chg="addSp delSp">
        <pc:chgData name="Michelle Picón Salinas" userId="S::mpicon@flar.net::2587e1e9-9f21-4b7b-b919-8ef356ce05c7" providerId="AD" clId="Web-{2AA13181-0A22-4767-3C00-09BD371BDAB4}" dt="2025-03-02T02:45:41.017" v="9"/>
        <pc:sldMkLst>
          <pc:docMk/>
          <pc:sldMk cId="1137793514" sldId="299"/>
        </pc:sldMkLst>
        <pc:cxnChg chg="add del">
          <ac:chgData name="Michelle Picón Salinas" userId="S::mpicon@flar.net::2587e1e9-9f21-4b7b-b919-8ef356ce05c7" providerId="AD" clId="Web-{2AA13181-0A22-4767-3C00-09BD371BDAB4}" dt="2025-03-02T02:45:41.017" v="9"/>
          <ac:cxnSpMkLst>
            <pc:docMk/>
            <pc:sldMk cId="1137793514" sldId="299"/>
            <ac:cxnSpMk id="11" creationId="{D1AA783D-1DB6-0E6A-A364-E0EA0E35E47D}"/>
          </ac:cxnSpMkLst>
        </pc:cxnChg>
        <pc:cxnChg chg="del">
          <ac:chgData name="Michelle Picón Salinas" userId="S::mpicon@flar.net::2587e1e9-9f21-4b7b-b919-8ef356ce05c7" providerId="AD" clId="Web-{2AA13181-0A22-4767-3C00-09BD371BDAB4}" dt="2025-03-02T02:45:34.392" v="7"/>
          <ac:cxnSpMkLst>
            <pc:docMk/>
            <pc:sldMk cId="1137793514" sldId="299"/>
            <ac:cxnSpMk id="12" creationId="{DE758F0A-6D88-7C0F-A495-FAD2CEF12B73}"/>
          </ac:cxnSpMkLst>
        </pc:cxnChg>
      </pc:sldChg>
    </pc:docChg>
  </pc:docChgLst>
  <pc:docChgLst>
    <pc:chgData name="Michelle Picón Salinas" userId="S::mpicon@flar.net::2587e1e9-9f21-4b7b-b919-8ef356ce05c7" providerId="AD" clId="Web-{90C2DD51-F492-5BB7-B24A-30505CF001E6}"/>
    <pc:docChg chg="modSld">
      <pc:chgData name="Michelle Picón Salinas" userId="S::mpicon@flar.net::2587e1e9-9f21-4b7b-b919-8ef356ce05c7" providerId="AD" clId="Web-{90C2DD51-F492-5BB7-B24A-30505CF001E6}" dt="2025-03-03T02:01:31.462" v="0" actId="20577"/>
      <pc:docMkLst>
        <pc:docMk/>
      </pc:docMkLst>
      <pc:sldChg chg="modSp">
        <pc:chgData name="Michelle Picón Salinas" userId="S::mpicon@flar.net::2587e1e9-9f21-4b7b-b919-8ef356ce05c7" providerId="AD" clId="Web-{90C2DD51-F492-5BB7-B24A-30505CF001E6}" dt="2025-03-03T02:01:31.462" v="0" actId="20577"/>
        <pc:sldMkLst>
          <pc:docMk/>
          <pc:sldMk cId="2918983100" sldId="327"/>
        </pc:sldMkLst>
        <pc:spChg chg="mod">
          <ac:chgData name="Michelle Picón Salinas" userId="S::mpicon@flar.net::2587e1e9-9f21-4b7b-b919-8ef356ce05c7" providerId="AD" clId="Web-{90C2DD51-F492-5BB7-B24A-30505CF001E6}" dt="2025-03-03T02:01:31.462" v="0" actId="20577"/>
          <ac:spMkLst>
            <pc:docMk/>
            <pc:sldMk cId="2918983100" sldId="327"/>
            <ac:spMk id="2" creationId="{7E1F9468-46DD-33AC-1D2A-E3AB96B20997}"/>
          </ac:spMkLst>
        </pc:spChg>
      </pc:sldChg>
    </pc:docChg>
  </pc:docChgLst>
  <pc:docChgLst>
    <pc:chgData name="Esteban Camargo Forero" userId="ee79e5f4-13e3-4b16-9a8f-d9656972343c" providerId="ADAL" clId="{6DE6DAD6-0B7E-4103-B01C-7C1E00E05939}"/>
    <pc:docChg chg="undo redo custSel delSld modSld sldOrd">
      <pc:chgData name="Esteban Camargo Forero" userId="ee79e5f4-13e3-4b16-9a8f-d9656972343c" providerId="ADAL" clId="{6DE6DAD6-0B7E-4103-B01C-7C1E00E05939}" dt="2025-03-03T10:00:41.024" v="2589" actId="47"/>
      <pc:docMkLst>
        <pc:docMk/>
      </pc:docMkLst>
      <pc:sldChg chg="modSp mod">
        <pc:chgData name="Esteban Camargo Forero" userId="ee79e5f4-13e3-4b16-9a8f-d9656972343c" providerId="ADAL" clId="{6DE6DAD6-0B7E-4103-B01C-7C1E00E05939}" dt="2025-03-02T13:15:37.040" v="613" actId="20577"/>
        <pc:sldMkLst>
          <pc:docMk/>
          <pc:sldMk cId="2450264599" sldId="257"/>
        </pc:sldMkLst>
        <pc:spChg chg="mod">
          <ac:chgData name="Esteban Camargo Forero" userId="ee79e5f4-13e3-4b16-9a8f-d9656972343c" providerId="ADAL" clId="{6DE6DAD6-0B7E-4103-B01C-7C1E00E05939}" dt="2025-03-02T13:15:37.040" v="613" actId="20577"/>
          <ac:spMkLst>
            <pc:docMk/>
            <pc:sldMk cId="2450264599" sldId="257"/>
            <ac:spMk id="14" creationId="{0441B816-9B70-81F6-74BD-CF4E25522280}"/>
          </ac:spMkLst>
        </pc:spChg>
      </pc:sldChg>
      <pc:sldChg chg="modSp mod modNotesTx">
        <pc:chgData name="Esteban Camargo Forero" userId="ee79e5f4-13e3-4b16-9a8f-d9656972343c" providerId="ADAL" clId="{6DE6DAD6-0B7E-4103-B01C-7C1E00E05939}" dt="2025-03-02T13:26:15.591" v="1741" actId="20577"/>
        <pc:sldMkLst>
          <pc:docMk/>
          <pc:sldMk cId="2913214171" sldId="259"/>
        </pc:sldMkLst>
        <pc:spChg chg="mod">
          <ac:chgData name="Esteban Camargo Forero" userId="ee79e5f4-13e3-4b16-9a8f-d9656972343c" providerId="ADAL" clId="{6DE6DAD6-0B7E-4103-B01C-7C1E00E05939}" dt="2025-03-02T13:16:07.467" v="615" actId="20577"/>
          <ac:spMkLst>
            <pc:docMk/>
            <pc:sldMk cId="2913214171" sldId="259"/>
            <ac:spMk id="13" creationId="{FFCA0B58-F0B2-1CAC-CF7D-DE8D269955F2}"/>
          </ac:spMkLst>
        </pc:spChg>
      </pc:sldChg>
      <pc:sldChg chg="modNotesTx">
        <pc:chgData name="Esteban Camargo Forero" userId="ee79e5f4-13e3-4b16-9a8f-d9656972343c" providerId="ADAL" clId="{6DE6DAD6-0B7E-4103-B01C-7C1E00E05939}" dt="2025-03-02T13:23:17.016" v="1118" actId="20577"/>
        <pc:sldMkLst>
          <pc:docMk/>
          <pc:sldMk cId="1861587198" sldId="295"/>
        </pc:sldMkLst>
      </pc:sldChg>
      <pc:sldChg chg="modSp mod">
        <pc:chgData name="Esteban Camargo Forero" userId="ee79e5f4-13e3-4b16-9a8f-d9656972343c" providerId="ADAL" clId="{6DE6DAD6-0B7E-4103-B01C-7C1E00E05939}" dt="2025-03-02T09:40:37.204" v="69" actId="20577"/>
        <pc:sldMkLst>
          <pc:docMk/>
          <pc:sldMk cId="2291669997" sldId="296"/>
        </pc:sldMkLst>
        <pc:spChg chg="mod">
          <ac:chgData name="Esteban Camargo Forero" userId="ee79e5f4-13e3-4b16-9a8f-d9656972343c" providerId="ADAL" clId="{6DE6DAD6-0B7E-4103-B01C-7C1E00E05939}" dt="2025-03-02T09:40:37.204" v="69" actId="20577"/>
          <ac:spMkLst>
            <pc:docMk/>
            <pc:sldMk cId="2291669997" sldId="296"/>
            <ac:spMk id="13" creationId="{DF52183E-A1D6-EE3D-B335-A336CB6B17FF}"/>
          </ac:spMkLst>
        </pc:spChg>
      </pc:sldChg>
      <pc:sldChg chg="modSp mod">
        <pc:chgData name="Esteban Camargo Forero" userId="ee79e5f4-13e3-4b16-9a8f-d9656972343c" providerId="ADAL" clId="{6DE6DAD6-0B7E-4103-B01C-7C1E00E05939}" dt="2025-03-02T10:08:29.943" v="540" actId="20577"/>
        <pc:sldMkLst>
          <pc:docMk/>
          <pc:sldMk cId="294756658" sldId="297"/>
        </pc:sldMkLst>
        <pc:spChg chg="mod">
          <ac:chgData name="Esteban Camargo Forero" userId="ee79e5f4-13e3-4b16-9a8f-d9656972343c" providerId="ADAL" clId="{6DE6DAD6-0B7E-4103-B01C-7C1E00E05939}" dt="2025-03-02T10:08:29.943" v="540" actId="20577"/>
          <ac:spMkLst>
            <pc:docMk/>
            <pc:sldMk cId="294756658" sldId="297"/>
            <ac:spMk id="13" creationId="{C28FF1DE-CD1E-A909-01EB-B96DB6727F4B}"/>
          </ac:spMkLst>
        </pc:spChg>
      </pc:sldChg>
      <pc:sldChg chg="modSp">
        <pc:chgData name="Esteban Camargo Forero" userId="ee79e5f4-13e3-4b16-9a8f-d9656972343c" providerId="ADAL" clId="{6DE6DAD6-0B7E-4103-B01C-7C1E00E05939}" dt="2025-03-03T01:24:29.992" v="2279" actId="20577"/>
        <pc:sldMkLst>
          <pc:docMk/>
          <pc:sldMk cId="3161313798" sldId="298"/>
        </pc:sldMkLst>
        <pc:spChg chg="mod">
          <ac:chgData name="Esteban Camargo Forero" userId="ee79e5f4-13e3-4b16-9a8f-d9656972343c" providerId="ADAL" clId="{6DE6DAD6-0B7E-4103-B01C-7C1E00E05939}" dt="2025-03-03T01:21:54.371" v="2270" actId="20577"/>
          <ac:spMkLst>
            <pc:docMk/>
            <pc:sldMk cId="3161313798" sldId="298"/>
            <ac:spMk id="13" creationId="{59CF3E14-8966-0078-321F-728178C71657}"/>
          </ac:spMkLst>
        </pc:spChg>
        <pc:graphicFrameChg chg="mod">
          <ac:chgData name="Esteban Camargo Forero" userId="ee79e5f4-13e3-4b16-9a8f-d9656972343c" providerId="ADAL" clId="{6DE6DAD6-0B7E-4103-B01C-7C1E00E05939}" dt="2025-03-03T01:24:29.992" v="2279" actId="20577"/>
          <ac:graphicFrameMkLst>
            <pc:docMk/>
            <pc:sldMk cId="3161313798" sldId="298"/>
            <ac:graphicFrameMk id="3" creationId="{C93ED53C-DBFB-F1FD-CACC-D8AD837EB291}"/>
          </ac:graphicFrameMkLst>
        </pc:graphicFrameChg>
      </pc:sldChg>
      <pc:sldChg chg="modSp del mod">
        <pc:chgData name="Esteban Camargo Forero" userId="ee79e5f4-13e3-4b16-9a8f-d9656972343c" providerId="ADAL" clId="{6DE6DAD6-0B7E-4103-B01C-7C1E00E05939}" dt="2025-03-03T01:25:35.940" v="2280" actId="47"/>
        <pc:sldMkLst>
          <pc:docMk/>
          <pc:sldMk cId="1137793514" sldId="299"/>
        </pc:sldMkLst>
        <pc:spChg chg="mod">
          <ac:chgData name="Esteban Camargo Forero" userId="ee79e5f4-13e3-4b16-9a8f-d9656972343c" providerId="ADAL" clId="{6DE6DAD6-0B7E-4103-B01C-7C1E00E05939}" dt="2025-03-02T10:12:07.312" v="612" actId="20577"/>
          <ac:spMkLst>
            <pc:docMk/>
            <pc:sldMk cId="1137793514" sldId="299"/>
            <ac:spMk id="13" creationId="{FCEE7FCB-1024-6D41-7157-92CDFAD45FB4}"/>
          </ac:spMkLst>
        </pc:spChg>
      </pc:sldChg>
      <pc:sldChg chg="modSp mod modNotesTx">
        <pc:chgData name="Esteban Camargo Forero" userId="ee79e5f4-13e3-4b16-9a8f-d9656972343c" providerId="ADAL" clId="{6DE6DAD6-0B7E-4103-B01C-7C1E00E05939}" dt="2025-03-03T01:50:09.072" v="2571" actId="20577"/>
        <pc:sldMkLst>
          <pc:docMk/>
          <pc:sldMk cId="1847425" sldId="300"/>
        </pc:sldMkLst>
        <pc:spChg chg="mod">
          <ac:chgData name="Esteban Camargo Forero" userId="ee79e5f4-13e3-4b16-9a8f-d9656972343c" providerId="ADAL" clId="{6DE6DAD6-0B7E-4103-B01C-7C1E00E05939}" dt="2025-03-03T01:33:27.515" v="2445" actId="20577"/>
          <ac:spMkLst>
            <pc:docMk/>
            <pc:sldMk cId="1847425" sldId="300"/>
            <ac:spMk id="13" creationId="{E587855C-4FEC-31F3-E4E8-C4B494C50129}"/>
          </ac:spMkLst>
        </pc:spChg>
      </pc:sldChg>
      <pc:sldChg chg="modSp mod">
        <pc:chgData name="Esteban Camargo Forero" userId="ee79e5f4-13e3-4b16-9a8f-d9656972343c" providerId="ADAL" clId="{6DE6DAD6-0B7E-4103-B01C-7C1E00E05939}" dt="2025-03-02T13:44:37.339" v="1750" actId="20577"/>
        <pc:sldMkLst>
          <pc:docMk/>
          <pc:sldMk cId="2399620053" sldId="304"/>
        </pc:sldMkLst>
        <pc:spChg chg="mod">
          <ac:chgData name="Esteban Camargo Forero" userId="ee79e5f4-13e3-4b16-9a8f-d9656972343c" providerId="ADAL" clId="{6DE6DAD6-0B7E-4103-B01C-7C1E00E05939}" dt="2025-03-02T13:44:37.339" v="1750" actId="20577"/>
          <ac:spMkLst>
            <pc:docMk/>
            <pc:sldMk cId="2399620053" sldId="304"/>
            <ac:spMk id="13" creationId="{E5C7F24F-F412-01B7-44CC-840F974DB139}"/>
          </ac:spMkLst>
        </pc:spChg>
      </pc:sldChg>
      <pc:sldChg chg="modSp">
        <pc:chgData name="Esteban Camargo Forero" userId="ee79e5f4-13e3-4b16-9a8f-d9656972343c" providerId="ADAL" clId="{6DE6DAD6-0B7E-4103-B01C-7C1E00E05939}" dt="2025-03-02T13:45:24.988" v="1761" actId="20577"/>
        <pc:sldMkLst>
          <pc:docMk/>
          <pc:sldMk cId="2428394902" sldId="306"/>
        </pc:sldMkLst>
        <pc:spChg chg="mod">
          <ac:chgData name="Esteban Camargo Forero" userId="ee79e5f4-13e3-4b16-9a8f-d9656972343c" providerId="ADAL" clId="{6DE6DAD6-0B7E-4103-B01C-7C1E00E05939}" dt="2025-03-02T13:45:24.988" v="1761" actId="20577"/>
          <ac:spMkLst>
            <pc:docMk/>
            <pc:sldMk cId="2428394902" sldId="306"/>
            <ac:spMk id="13" creationId="{E2F0E01E-E00E-FAB6-857D-E00A3BD3DB2B}"/>
          </ac:spMkLst>
        </pc:spChg>
      </pc:sldChg>
      <pc:sldChg chg="modSp mod">
        <pc:chgData name="Esteban Camargo Forero" userId="ee79e5f4-13e3-4b16-9a8f-d9656972343c" providerId="ADAL" clId="{6DE6DAD6-0B7E-4103-B01C-7C1E00E05939}" dt="2025-03-02T13:49:54.770" v="1794" actId="20577"/>
        <pc:sldMkLst>
          <pc:docMk/>
          <pc:sldMk cId="2582903915" sldId="312"/>
        </pc:sldMkLst>
        <pc:spChg chg="mod">
          <ac:chgData name="Esteban Camargo Forero" userId="ee79e5f4-13e3-4b16-9a8f-d9656972343c" providerId="ADAL" clId="{6DE6DAD6-0B7E-4103-B01C-7C1E00E05939}" dt="2025-03-02T13:49:54.770" v="1794" actId="20577"/>
          <ac:spMkLst>
            <pc:docMk/>
            <pc:sldMk cId="2582903915" sldId="312"/>
            <ac:spMk id="5" creationId="{E955D098-D1E4-4708-8AB7-2C8607CEAAC4}"/>
          </ac:spMkLst>
        </pc:spChg>
        <pc:spChg chg="mod">
          <ac:chgData name="Esteban Camargo Forero" userId="ee79e5f4-13e3-4b16-9a8f-d9656972343c" providerId="ADAL" clId="{6DE6DAD6-0B7E-4103-B01C-7C1E00E05939}" dt="2025-03-02T13:49:22.439" v="1764" actId="21"/>
          <ac:spMkLst>
            <pc:docMk/>
            <pc:sldMk cId="2582903915" sldId="312"/>
            <ac:spMk id="6" creationId="{91CF39FD-13F6-9CA3-A22C-A0A78C7973B1}"/>
          </ac:spMkLst>
        </pc:spChg>
      </pc:sldChg>
      <pc:sldChg chg="modSp del mod">
        <pc:chgData name="Esteban Camargo Forero" userId="ee79e5f4-13e3-4b16-9a8f-d9656972343c" providerId="ADAL" clId="{6DE6DAD6-0B7E-4103-B01C-7C1E00E05939}" dt="2025-03-03T10:00:41.024" v="2589" actId="47"/>
        <pc:sldMkLst>
          <pc:docMk/>
          <pc:sldMk cId="2171519785" sldId="313"/>
        </pc:sldMkLst>
        <pc:spChg chg="mod">
          <ac:chgData name="Esteban Camargo Forero" userId="ee79e5f4-13e3-4b16-9a8f-d9656972343c" providerId="ADAL" clId="{6DE6DAD6-0B7E-4103-B01C-7C1E00E05939}" dt="2025-03-02T14:01:46.946" v="1802" actId="20577"/>
          <ac:spMkLst>
            <pc:docMk/>
            <pc:sldMk cId="2171519785" sldId="313"/>
            <ac:spMk id="2" creationId="{01FEE326-191D-9D1F-6362-599F4E97D43A}"/>
          </ac:spMkLst>
        </pc:spChg>
      </pc:sldChg>
      <pc:sldChg chg="modSp mod">
        <pc:chgData name="Esteban Camargo Forero" userId="ee79e5f4-13e3-4b16-9a8f-d9656972343c" providerId="ADAL" clId="{6DE6DAD6-0B7E-4103-B01C-7C1E00E05939}" dt="2025-03-03T10:00:39.188" v="2588" actId="20577"/>
        <pc:sldMkLst>
          <pc:docMk/>
          <pc:sldMk cId="2547987231" sldId="314"/>
        </pc:sldMkLst>
        <pc:spChg chg="mod">
          <ac:chgData name="Esteban Camargo Forero" userId="ee79e5f4-13e3-4b16-9a8f-d9656972343c" providerId="ADAL" clId="{6DE6DAD6-0B7E-4103-B01C-7C1E00E05939}" dt="2025-03-03T10:00:39.188" v="2588" actId="20577"/>
          <ac:spMkLst>
            <pc:docMk/>
            <pc:sldMk cId="2547987231" sldId="314"/>
            <ac:spMk id="3" creationId="{717CFC79-A37D-C7CB-0192-6F1ECA71E83F}"/>
          </ac:spMkLst>
        </pc:spChg>
      </pc:sldChg>
      <pc:sldChg chg="modSp mod ord">
        <pc:chgData name="Esteban Camargo Forero" userId="ee79e5f4-13e3-4b16-9a8f-d9656972343c" providerId="ADAL" clId="{6DE6DAD6-0B7E-4103-B01C-7C1E00E05939}" dt="2025-03-02T14:07:09.537" v="2139"/>
        <pc:sldMkLst>
          <pc:docMk/>
          <pc:sldMk cId="3065325538" sldId="318"/>
        </pc:sldMkLst>
        <pc:spChg chg="mod">
          <ac:chgData name="Esteban Camargo Forero" userId="ee79e5f4-13e3-4b16-9a8f-d9656972343c" providerId="ADAL" clId="{6DE6DAD6-0B7E-4103-B01C-7C1E00E05939}" dt="2025-03-02T14:03:36.609" v="1872" actId="20577"/>
          <ac:spMkLst>
            <pc:docMk/>
            <pc:sldMk cId="3065325538" sldId="318"/>
            <ac:spMk id="2" creationId="{259B5D3F-676C-E688-4C37-FC50C8FCB967}"/>
          </ac:spMkLst>
        </pc:spChg>
      </pc:sldChg>
      <pc:sldChg chg="delSp modSp mod">
        <pc:chgData name="Esteban Camargo Forero" userId="ee79e5f4-13e3-4b16-9a8f-d9656972343c" providerId="ADAL" clId="{6DE6DAD6-0B7E-4103-B01C-7C1E00E05939}" dt="2025-03-02T14:06:19.752" v="2135" actId="20577"/>
        <pc:sldMkLst>
          <pc:docMk/>
          <pc:sldMk cId="2866088002" sldId="319"/>
        </pc:sldMkLst>
        <pc:spChg chg="mod">
          <ac:chgData name="Esteban Camargo Forero" userId="ee79e5f4-13e3-4b16-9a8f-d9656972343c" providerId="ADAL" clId="{6DE6DAD6-0B7E-4103-B01C-7C1E00E05939}" dt="2025-03-02T14:06:19.752" v="2135" actId="20577"/>
          <ac:spMkLst>
            <pc:docMk/>
            <pc:sldMk cId="2866088002" sldId="319"/>
            <ac:spMk id="4" creationId="{3DF0DBE6-AA01-80BE-4FC3-970951BC3661}"/>
          </ac:spMkLst>
        </pc:spChg>
        <pc:picChg chg="del">
          <ac:chgData name="Esteban Camargo Forero" userId="ee79e5f4-13e3-4b16-9a8f-d9656972343c" providerId="ADAL" clId="{6DE6DAD6-0B7E-4103-B01C-7C1E00E05939}" dt="2025-03-02T14:03:51.627" v="1873" actId="478"/>
          <ac:picMkLst>
            <pc:docMk/>
            <pc:sldMk cId="2866088002" sldId="319"/>
            <ac:picMk id="5" creationId="{BE076C73-4FC6-604B-CF24-1E68B2B573B9}"/>
          </ac:picMkLst>
        </pc:picChg>
      </pc:sldChg>
      <pc:sldChg chg="ord">
        <pc:chgData name="Esteban Camargo Forero" userId="ee79e5f4-13e3-4b16-9a8f-d9656972343c" providerId="ADAL" clId="{6DE6DAD6-0B7E-4103-B01C-7C1E00E05939}" dt="2025-03-02T14:06:48.400" v="2137"/>
        <pc:sldMkLst>
          <pc:docMk/>
          <pc:sldMk cId="4251665413" sldId="321"/>
        </pc:sldMkLst>
      </pc:sldChg>
      <pc:sldChg chg="modSp mod">
        <pc:chgData name="Esteban Camargo Forero" userId="ee79e5f4-13e3-4b16-9a8f-d9656972343c" providerId="ADAL" clId="{6DE6DAD6-0B7E-4103-B01C-7C1E00E05939}" dt="2025-03-02T14:07:29.836" v="2141" actId="20577"/>
        <pc:sldMkLst>
          <pc:docMk/>
          <pc:sldMk cId="365980809" sldId="323"/>
        </pc:sldMkLst>
        <pc:spChg chg="mod">
          <ac:chgData name="Esteban Camargo Forero" userId="ee79e5f4-13e3-4b16-9a8f-d9656972343c" providerId="ADAL" clId="{6DE6DAD6-0B7E-4103-B01C-7C1E00E05939}" dt="2025-03-02T14:07:29.836" v="2141" actId="20577"/>
          <ac:spMkLst>
            <pc:docMk/>
            <pc:sldMk cId="365980809" sldId="323"/>
            <ac:spMk id="3" creationId="{A31DD7F7-7DC3-377D-F4AC-93B50A7F8B04}"/>
          </ac:spMkLst>
        </pc:spChg>
      </pc:sldChg>
      <pc:sldChg chg="modSp mod">
        <pc:chgData name="Esteban Camargo Forero" userId="ee79e5f4-13e3-4b16-9a8f-d9656972343c" providerId="ADAL" clId="{6DE6DAD6-0B7E-4103-B01C-7C1E00E05939}" dt="2025-03-02T14:08:26.457" v="2149" actId="20577"/>
        <pc:sldMkLst>
          <pc:docMk/>
          <pc:sldMk cId="1875602171" sldId="326"/>
        </pc:sldMkLst>
        <pc:spChg chg="mod">
          <ac:chgData name="Esteban Camargo Forero" userId="ee79e5f4-13e3-4b16-9a8f-d9656972343c" providerId="ADAL" clId="{6DE6DAD6-0B7E-4103-B01C-7C1E00E05939}" dt="2025-03-02T14:08:26.457" v="2149" actId="20577"/>
          <ac:spMkLst>
            <pc:docMk/>
            <pc:sldMk cId="1875602171" sldId="326"/>
            <ac:spMk id="2" creationId="{073315EA-B2C2-F8A5-8FA6-F564130A31F4}"/>
          </ac:spMkLst>
        </pc:spChg>
      </pc:sldChg>
      <pc:sldChg chg="addSp modSp mod">
        <pc:chgData name="Esteban Camargo Forero" userId="ee79e5f4-13e3-4b16-9a8f-d9656972343c" providerId="ADAL" clId="{6DE6DAD6-0B7E-4103-B01C-7C1E00E05939}" dt="2025-03-02T14:48:13.965" v="2210" actId="14100"/>
        <pc:sldMkLst>
          <pc:docMk/>
          <pc:sldMk cId="2039924727" sldId="334"/>
        </pc:sldMkLst>
        <pc:picChg chg="mod">
          <ac:chgData name="Esteban Camargo Forero" userId="ee79e5f4-13e3-4b16-9a8f-d9656972343c" providerId="ADAL" clId="{6DE6DAD6-0B7E-4103-B01C-7C1E00E05939}" dt="2025-03-02T14:48:06.428" v="2150" actId="1076"/>
          <ac:picMkLst>
            <pc:docMk/>
            <pc:sldMk cId="2039924727" sldId="334"/>
            <ac:picMk id="3" creationId="{07A81635-884F-F816-9CEB-DA8ADA66ECF1}"/>
          </ac:picMkLst>
        </pc:picChg>
        <pc:picChg chg="add mod">
          <ac:chgData name="Esteban Camargo Forero" userId="ee79e5f4-13e3-4b16-9a8f-d9656972343c" providerId="ADAL" clId="{6DE6DAD6-0B7E-4103-B01C-7C1E00E05939}" dt="2025-03-02T14:48:13.965" v="2210" actId="14100"/>
          <ac:picMkLst>
            <pc:docMk/>
            <pc:sldMk cId="2039924727" sldId="334"/>
            <ac:picMk id="5" creationId="{BA98B7B0-EC30-2F79-222B-17393F868550}"/>
          </ac:picMkLst>
        </pc:picChg>
      </pc:sldChg>
      <pc:sldChg chg="del">
        <pc:chgData name="Esteban Camargo Forero" userId="ee79e5f4-13e3-4b16-9a8f-d9656972343c" providerId="ADAL" clId="{6DE6DAD6-0B7E-4103-B01C-7C1E00E05939}" dt="2025-03-02T14:48:44.568" v="2211" actId="47"/>
        <pc:sldMkLst>
          <pc:docMk/>
          <pc:sldMk cId="2649632776" sldId="335"/>
        </pc:sldMkLst>
      </pc:sldChg>
      <pc:sldChg chg="addSp delSp modSp mod">
        <pc:chgData name="Esteban Camargo Forero" userId="ee79e5f4-13e3-4b16-9a8f-d9656972343c" providerId="ADAL" clId="{6DE6DAD6-0B7E-4103-B01C-7C1E00E05939}" dt="2025-03-02T14:50:56" v="2241" actId="14100"/>
        <pc:sldMkLst>
          <pc:docMk/>
          <pc:sldMk cId="71601850" sldId="337"/>
        </pc:sldMkLst>
        <pc:grpChg chg="del">
          <ac:chgData name="Esteban Camargo Forero" userId="ee79e5f4-13e3-4b16-9a8f-d9656972343c" providerId="ADAL" clId="{6DE6DAD6-0B7E-4103-B01C-7C1E00E05939}" dt="2025-03-02T14:50:49.097" v="2212" actId="478"/>
          <ac:grpSpMkLst>
            <pc:docMk/>
            <pc:sldMk cId="71601850" sldId="337"/>
            <ac:grpSpMk id="4" creationId="{1D96ACD4-AA54-3B8E-12C4-F93EE23B128B}"/>
          </ac:grpSpMkLst>
        </pc:grpChg>
        <pc:picChg chg="add mod">
          <ac:chgData name="Esteban Camargo Forero" userId="ee79e5f4-13e3-4b16-9a8f-d9656972343c" providerId="ADAL" clId="{6DE6DAD6-0B7E-4103-B01C-7C1E00E05939}" dt="2025-03-02T14:50:56" v="2241" actId="14100"/>
          <ac:picMkLst>
            <pc:docMk/>
            <pc:sldMk cId="71601850" sldId="337"/>
            <ac:picMk id="3" creationId="{1A2A5B56-D1DE-68C2-F6F4-C705F327E294}"/>
          </ac:picMkLst>
        </pc:picChg>
        <pc:picChg chg="topLvl">
          <ac:chgData name="Esteban Camargo Forero" userId="ee79e5f4-13e3-4b16-9a8f-d9656972343c" providerId="ADAL" clId="{6DE6DAD6-0B7E-4103-B01C-7C1E00E05939}" dt="2025-03-02T14:50:49.097" v="2212" actId="478"/>
          <ac:picMkLst>
            <pc:docMk/>
            <pc:sldMk cId="71601850" sldId="337"/>
            <ac:picMk id="6" creationId="{D47FA5AD-63BB-BEA0-5EC6-AAEAADC2B096}"/>
          </ac:picMkLst>
        </pc:picChg>
        <pc:picChg chg="del topLvl">
          <ac:chgData name="Esteban Camargo Forero" userId="ee79e5f4-13e3-4b16-9a8f-d9656972343c" providerId="ADAL" clId="{6DE6DAD6-0B7E-4103-B01C-7C1E00E05939}" dt="2025-03-02T14:50:49.097" v="2212" actId="478"/>
          <ac:picMkLst>
            <pc:docMk/>
            <pc:sldMk cId="71601850" sldId="337"/>
            <ac:picMk id="7" creationId="{8F92022F-6F99-81B2-B3D5-22E6F5157C7C}"/>
          </ac:picMkLst>
        </pc:picChg>
      </pc:sldChg>
      <pc:sldChg chg="modSp mod">
        <pc:chgData name="Esteban Camargo Forero" userId="ee79e5f4-13e3-4b16-9a8f-d9656972343c" providerId="ADAL" clId="{6DE6DAD6-0B7E-4103-B01C-7C1E00E05939}" dt="2025-03-02T14:51:38.719" v="2256" actId="20577"/>
        <pc:sldMkLst>
          <pc:docMk/>
          <pc:sldMk cId="3325858021" sldId="339"/>
        </pc:sldMkLst>
        <pc:spChg chg="mod">
          <ac:chgData name="Esteban Camargo Forero" userId="ee79e5f4-13e3-4b16-9a8f-d9656972343c" providerId="ADAL" clId="{6DE6DAD6-0B7E-4103-B01C-7C1E00E05939}" dt="2025-03-02T14:51:38.719" v="2256" actId="20577"/>
          <ac:spMkLst>
            <pc:docMk/>
            <pc:sldMk cId="3325858021" sldId="339"/>
            <ac:spMk id="2" creationId="{B1A634D7-95E5-9C0F-8942-353E091DEE19}"/>
          </ac:spMkLst>
        </pc:spChg>
      </pc:sldChg>
      <pc:sldChg chg="modSp">
        <pc:chgData name="Esteban Camargo Forero" userId="ee79e5f4-13e3-4b16-9a8f-d9656972343c" providerId="ADAL" clId="{6DE6DAD6-0B7E-4103-B01C-7C1E00E05939}" dt="2025-03-02T14:53:03.669" v="2257" actId="20577"/>
        <pc:sldMkLst>
          <pc:docMk/>
          <pc:sldMk cId="4231050197" sldId="341"/>
        </pc:sldMkLst>
        <pc:spChg chg="mod">
          <ac:chgData name="Esteban Camargo Forero" userId="ee79e5f4-13e3-4b16-9a8f-d9656972343c" providerId="ADAL" clId="{6DE6DAD6-0B7E-4103-B01C-7C1E00E05939}" dt="2025-03-02T14:53:03.669" v="2257" actId="20577"/>
          <ac:spMkLst>
            <pc:docMk/>
            <pc:sldMk cId="4231050197" sldId="341"/>
            <ac:spMk id="4" creationId="{30239DC6-1A1C-E4C3-9012-29E9980C50BC}"/>
          </ac:spMkLst>
        </pc:spChg>
      </pc:sldChg>
      <pc:sldChg chg="modSp">
        <pc:chgData name="Esteban Camargo Forero" userId="ee79e5f4-13e3-4b16-9a8f-d9656972343c" providerId="ADAL" clId="{6DE6DAD6-0B7E-4103-B01C-7C1E00E05939}" dt="2025-03-02T14:54:38.831" v="2258" actId="20577"/>
        <pc:sldMkLst>
          <pc:docMk/>
          <pc:sldMk cId="1241146266" sldId="345"/>
        </pc:sldMkLst>
        <pc:spChg chg="mod">
          <ac:chgData name="Esteban Camargo Forero" userId="ee79e5f4-13e3-4b16-9a8f-d9656972343c" providerId="ADAL" clId="{6DE6DAD6-0B7E-4103-B01C-7C1E00E05939}" dt="2025-03-02T14:54:38.831" v="2258" actId="20577"/>
          <ac:spMkLst>
            <pc:docMk/>
            <pc:sldMk cId="1241146266" sldId="345"/>
            <ac:spMk id="5" creationId="{279BADAC-B60C-12B3-2F91-7879547FAED7}"/>
          </ac:spMkLst>
        </pc:spChg>
      </pc:sldChg>
      <pc:sldChg chg="modSp mod">
        <pc:chgData name="Esteban Camargo Forero" userId="ee79e5f4-13e3-4b16-9a8f-d9656972343c" providerId="ADAL" clId="{6DE6DAD6-0B7E-4103-B01C-7C1E00E05939}" dt="2025-03-02T14:55:54.928" v="2269" actId="20577"/>
        <pc:sldMkLst>
          <pc:docMk/>
          <pc:sldMk cId="2038191359" sldId="349"/>
        </pc:sldMkLst>
        <pc:spChg chg="mod">
          <ac:chgData name="Esteban Camargo Forero" userId="ee79e5f4-13e3-4b16-9a8f-d9656972343c" providerId="ADAL" clId="{6DE6DAD6-0B7E-4103-B01C-7C1E00E05939}" dt="2025-03-02T14:55:54.928" v="2269" actId="20577"/>
          <ac:spMkLst>
            <pc:docMk/>
            <pc:sldMk cId="2038191359" sldId="349"/>
            <ac:spMk id="4" creationId="{21D18E1F-FDA9-4D8B-866D-771CD73057D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65259-24EE-4C47-B3A8-1FD94E291B4A}" type="datetimeFigureOut">
              <a:rPr lang="es-CO" smtClean="0"/>
              <a:t>2/03/2025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9C6FDE-D548-478B-BCA2-0EAE5C50CD24}" type="slidenum">
              <a:rPr lang="es-CO" smtClean="0"/>
              <a:t>‹#›</a:t>
            </a:fld>
            <a:endParaRPr lang="es-CO"/>
          </a:p>
        </p:txBody>
      </p:sp>
    </p:spTree>
    <p:extLst>
      <p:ext uri="{BB962C8B-B14F-4D97-AF65-F5344CB8AC3E}">
        <p14:creationId xmlns:p14="http://schemas.microsoft.com/office/powerpoint/2010/main" val="294924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En programación usualmente se le asignan tareas al computador para que las resuelva con base a una serie de condicionales.</a:t>
            </a:r>
          </a:p>
          <a:p>
            <a:endParaRPr lang="es-CO" dirty="0"/>
          </a:p>
          <a:p>
            <a:r>
              <a:rPr lang="es-CO" dirty="0"/>
              <a:t>Pero que pasa cuando tenemos un caso que no coincide con los condicionales: </a:t>
            </a:r>
          </a:p>
          <a:p>
            <a:pPr marL="228600" indent="-228600">
              <a:buAutoNum type="arabicParenBoth"/>
            </a:pPr>
            <a:r>
              <a:rPr lang="es-CO" dirty="0"/>
              <a:t>Tenemos que enseñarle a la máquina a que pueda dar una respuesta cuando se encuentre frente a estos casos. </a:t>
            </a:r>
          </a:p>
          <a:p>
            <a:pPr marL="228600" indent="-228600">
              <a:buAutoNum type="arabicParenBoth"/>
            </a:pPr>
            <a:r>
              <a:rPr lang="es-CO" dirty="0"/>
              <a:t>El campo del ‘</a:t>
            </a:r>
            <a:r>
              <a:rPr lang="es-CO" dirty="0" err="1"/>
              <a:t>statistical</a:t>
            </a:r>
            <a:r>
              <a:rPr lang="es-CO" dirty="0"/>
              <a:t> </a:t>
            </a:r>
            <a:r>
              <a:rPr lang="es-CO" dirty="0" err="1"/>
              <a:t>learning</a:t>
            </a:r>
            <a:r>
              <a:rPr lang="es-CO" dirty="0"/>
              <a:t>’ brinda un enfoque para calibrar este aprendizaje apoyándose en la estadística.    </a:t>
            </a:r>
          </a:p>
          <a:p>
            <a:r>
              <a:rPr lang="es-CO" dirty="0"/>
              <a:t> </a:t>
            </a:r>
          </a:p>
          <a:p>
            <a:endParaRPr lang="es-CO" dirty="0"/>
          </a:p>
          <a:p>
            <a:endParaRPr lang="es-CO" dirty="0"/>
          </a:p>
        </p:txBody>
      </p:sp>
      <p:sp>
        <p:nvSpPr>
          <p:cNvPr id="4" name="Slide Number Placeholder 3"/>
          <p:cNvSpPr>
            <a:spLocks noGrp="1"/>
          </p:cNvSpPr>
          <p:nvPr>
            <p:ph type="sldNum" sz="quarter" idx="5"/>
          </p:nvPr>
        </p:nvSpPr>
        <p:spPr/>
        <p:txBody>
          <a:bodyPr/>
          <a:lstStyle/>
          <a:p>
            <a:fld id="{9A9C6FDE-D548-478B-BCA2-0EAE5C50CD24}" type="slidenum">
              <a:rPr lang="es-CO" smtClean="0"/>
              <a:t>3</a:t>
            </a:fld>
            <a:endParaRPr lang="es-CO"/>
          </a:p>
        </p:txBody>
      </p:sp>
    </p:spTree>
    <p:extLst>
      <p:ext uri="{BB962C8B-B14F-4D97-AF65-F5344CB8AC3E}">
        <p14:creationId xmlns:p14="http://schemas.microsoft.com/office/powerpoint/2010/main" val="4156512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9A9C6FDE-D548-478B-BCA2-0EAE5C50CD24}" type="slidenum">
              <a:rPr lang="es-CO" smtClean="0"/>
              <a:t>4</a:t>
            </a:fld>
            <a:endParaRPr lang="es-CO"/>
          </a:p>
        </p:txBody>
      </p:sp>
    </p:spTree>
    <p:extLst>
      <p:ext uri="{BB962C8B-B14F-4D97-AF65-F5344CB8AC3E}">
        <p14:creationId xmlns:p14="http://schemas.microsoft.com/office/powerpoint/2010/main" val="2385368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Sesgo: Que tan distinta es el promedio de las predicciones de la variable Y de la variable Y. </a:t>
            </a:r>
          </a:p>
        </p:txBody>
      </p:sp>
      <p:sp>
        <p:nvSpPr>
          <p:cNvPr id="4" name="Slide Number Placeholder 3"/>
          <p:cNvSpPr>
            <a:spLocks noGrp="1"/>
          </p:cNvSpPr>
          <p:nvPr>
            <p:ph type="sldNum" sz="quarter" idx="5"/>
          </p:nvPr>
        </p:nvSpPr>
        <p:spPr/>
        <p:txBody>
          <a:bodyPr/>
          <a:lstStyle/>
          <a:p>
            <a:fld id="{9A9C6FDE-D548-478B-BCA2-0EAE5C50CD24}" type="slidenum">
              <a:rPr lang="es-CO" smtClean="0"/>
              <a:t>8</a:t>
            </a:fld>
            <a:endParaRPr lang="es-CO"/>
          </a:p>
        </p:txBody>
      </p:sp>
    </p:spTree>
    <p:extLst>
      <p:ext uri="{BB962C8B-B14F-4D97-AF65-F5344CB8AC3E}">
        <p14:creationId xmlns:p14="http://schemas.microsoft.com/office/powerpoint/2010/main" val="1699347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9A9C6FDE-D548-478B-BCA2-0EAE5C50CD24}" type="slidenum">
              <a:rPr lang="es-CO" smtClean="0"/>
              <a:t>25</a:t>
            </a:fld>
            <a:endParaRPr lang="es-CO"/>
          </a:p>
        </p:txBody>
      </p:sp>
    </p:spTree>
    <p:extLst>
      <p:ext uri="{BB962C8B-B14F-4D97-AF65-F5344CB8AC3E}">
        <p14:creationId xmlns:p14="http://schemas.microsoft.com/office/powerpoint/2010/main" val="573917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336B9-E276-7DAD-D4E6-8ABAAE1124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8FE4B1-9720-1F2B-A25F-99A06DC85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A21866-0BCC-B291-A8D0-66289A0F6E10}"/>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3E0656CE-2733-4240-5AB1-6DC93BEBD4DA}"/>
              </a:ext>
            </a:extLst>
          </p:cNvPr>
          <p:cNvSpPr>
            <a:spLocks noGrp="1"/>
          </p:cNvSpPr>
          <p:nvPr>
            <p:ph type="sldNum" sz="quarter" idx="5"/>
          </p:nvPr>
        </p:nvSpPr>
        <p:spPr/>
        <p:txBody>
          <a:bodyPr/>
          <a:lstStyle/>
          <a:p>
            <a:fld id="{8D7C23E9-CE41-4ED0-9CF6-A642F87AE259}" type="slidenum">
              <a:rPr lang="es-CO" smtClean="0"/>
              <a:t>62</a:t>
            </a:fld>
            <a:endParaRPr lang="es-CO"/>
          </a:p>
        </p:txBody>
      </p:sp>
    </p:spTree>
    <p:extLst>
      <p:ext uri="{BB962C8B-B14F-4D97-AF65-F5344CB8AC3E}">
        <p14:creationId xmlns:p14="http://schemas.microsoft.com/office/powerpoint/2010/main" val="3266538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ortada con video 1">
    <p:spTree>
      <p:nvGrpSpPr>
        <p:cNvPr id="1" name=""/>
        <p:cNvGrpSpPr/>
        <p:nvPr/>
      </p:nvGrpSpPr>
      <p:grpSpPr>
        <a:xfrm>
          <a:off x="0" y="0"/>
          <a:ext cx="0" cy="0"/>
          <a:chOff x="0" y="0"/>
          <a:chExt cx="0" cy="0"/>
        </a:xfrm>
      </p:grpSpPr>
      <p:pic>
        <p:nvPicPr>
          <p:cNvPr id="7" name="Video 1">
            <a:hlinkClick r:id="" action="ppaction://media"/>
            <a:extLst>
              <a:ext uri="{FF2B5EF4-FFF2-40B4-BE49-F238E27FC236}">
                <a16:creationId xmlns:a16="http://schemas.microsoft.com/office/drawing/2014/main" id="{7D069979-AA20-443A-341E-932032D35694}"/>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grayscl/>
          </a:blip>
          <a:stretch>
            <a:fillRect/>
          </a:stretch>
        </p:blipFill>
        <p:spPr>
          <a:xfrm>
            <a:off x="0" y="0"/>
            <a:ext cx="9144000" cy="5143500"/>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rgbClr val="24397F">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657350"/>
            <a:ext cx="8778240" cy="914400"/>
          </a:xfrm>
        </p:spPr>
        <p:txBody>
          <a:bodyPr anchor="b"/>
          <a:lstStyle>
            <a:lvl1pPr algn="ctr">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38450"/>
            <a:ext cx="8778875" cy="731520"/>
          </a:xfrm>
        </p:spPr>
        <p:txBody>
          <a:bodyPr anchor="t">
            <a:normAutofit/>
          </a:bodyPr>
          <a:lstStyle>
            <a:lvl1pPr marL="0" indent="0" algn="ctr">
              <a:buNone/>
              <a:defRPr sz="1800" b="1">
                <a:solidFill>
                  <a:schemeClr val="bg1"/>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p:nvPr userDrawn="1"/>
        </p:nvCxnSpPr>
        <p:spPr>
          <a:xfrm>
            <a:off x="182880" y="2705100"/>
            <a:ext cx="8778240" cy="0"/>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pic>
        <p:nvPicPr>
          <p:cNvPr id="15" name="Gráfico 14">
            <a:extLst>
              <a:ext uri="{FF2B5EF4-FFF2-40B4-BE49-F238E27FC236}">
                <a16:creationId xmlns:a16="http://schemas.microsoft.com/office/drawing/2014/main" id="{B487D36F-5056-47BE-4944-E1762E3C774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695700" y="240889"/>
            <a:ext cx="1752600" cy="457386"/>
          </a:xfrm>
          <a:prstGeom prst="rect">
            <a:avLst/>
          </a:prstGeom>
        </p:spPr>
      </p:pic>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3295650" y="4508911"/>
            <a:ext cx="2552700" cy="393700"/>
          </a:xfrm>
        </p:spPr>
        <p:txBody>
          <a:bodyPr anchor="b">
            <a:noAutofit/>
          </a:bodyPr>
          <a:lstStyle>
            <a:lvl1pPr marL="0" indent="0" algn="ctr">
              <a:buNone/>
              <a:defRPr sz="1400" b="1">
                <a:solidFill>
                  <a:schemeClr val="bg1"/>
                </a:solidFill>
              </a:defRPr>
            </a:lvl1pPr>
          </a:lstStyle>
          <a:p>
            <a:pPr lvl="0"/>
            <a:r>
              <a:rPr lang="es-ES"/>
              <a:t>Haga clic para modificar la fecha</a:t>
            </a:r>
          </a:p>
        </p:txBody>
      </p:sp>
    </p:spTree>
    <p:extLst>
      <p:ext uri="{BB962C8B-B14F-4D97-AF65-F5344CB8AC3E}">
        <p14:creationId xmlns:p14="http://schemas.microsoft.com/office/powerpoint/2010/main" val="172233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101" fill="hold"/>
                                        <p:tgtEl>
                                          <p:spTgt spid="7"/>
                                        </p:tgtEl>
                                      </p:cBhvr>
                                    </p:cmd>
                                  </p:childTnLst>
                                </p:cTn>
                              </p:par>
                              <p:par>
                                <p:cTn id="7" presetID="53" presetClass="entr" presetSubtype="16"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p:cTn id="9" dur="500" fill="hold"/>
                                        <p:tgtEl>
                                          <p:spTgt spid="15"/>
                                        </p:tgtEl>
                                        <p:attrNameLst>
                                          <p:attrName>ppt_w</p:attrName>
                                        </p:attrNameLst>
                                      </p:cBhvr>
                                      <p:tavLst>
                                        <p:tav tm="0">
                                          <p:val>
                                            <p:fltVal val="0"/>
                                          </p:val>
                                        </p:tav>
                                        <p:tav tm="100000">
                                          <p:val>
                                            <p:strVal val="#ppt_w"/>
                                          </p:val>
                                        </p:tav>
                                      </p:tavLst>
                                    </p:anim>
                                    <p:anim calcmode="lin" valueType="num">
                                      <p:cBhvr>
                                        <p:cTn id="10" dur="500" fill="hold"/>
                                        <p:tgtEl>
                                          <p:spTgt spid="15"/>
                                        </p:tgtEl>
                                        <p:attrNameLst>
                                          <p:attrName>ppt_h</p:attrName>
                                        </p:attrNameLst>
                                      </p:cBhvr>
                                      <p:tavLst>
                                        <p:tav tm="0">
                                          <p:val>
                                            <p:fltVal val="0"/>
                                          </p:val>
                                        </p:tav>
                                        <p:tav tm="100000">
                                          <p:val>
                                            <p:strVal val="#ppt_h"/>
                                          </p:val>
                                        </p:tav>
                                      </p:tavLst>
                                    </p:anim>
                                    <p:animEffect transition="in" filter="fade">
                                      <p:cBhvr>
                                        <p:cTn id="11" dur="500"/>
                                        <p:tgtEl>
                                          <p:spTgt spid="15"/>
                                        </p:tgtEl>
                                      </p:cBhvr>
                                    </p:animEffect>
                                  </p:childTnLst>
                                </p:cTn>
                              </p:par>
                              <p:par>
                                <p:cTn id="12" presetID="10" presetClass="entr" presetSubtype="0" fill="hold" grpId="0" nodeType="withEffect">
                                  <p:stCondLst>
                                    <p:cond delay="500"/>
                                  </p:stCondLst>
                                  <p:iterate type="lt">
                                    <p:tmPct val="6000"/>
                                  </p:iterate>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6" presetClass="entr" presetSubtype="37" fill="hold" nodeType="withEffect">
                                  <p:stCondLst>
                                    <p:cond delay="2300"/>
                                  </p:stCondLst>
                                  <p:childTnLst>
                                    <p:set>
                                      <p:cBhvr>
                                        <p:cTn id="16" dur="1" fill="hold">
                                          <p:stCondLst>
                                            <p:cond delay="0"/>
                                          </p:stCondLst>
                                        </p:cTn>
                                        <p:tgtEl>
                                          <p:spTgt spid="13"/>
                                        </p:tgtEl>
                                        <p:attrNameLst>
                                          <p:attrName>style.visibility</p:attrName>
                                        </p:attrNameLst>
                                      </p:cBhvr>
                                      <p:to>
                                        <p:strVal val="visible"/>
                                      </p:to>
                                    </p:set>
                                    <p:animEffect transition="in" filter="barn(outVertical)">
                                      <p:cBhvr>
                                        <p:cTn id="17" dur="500"/>
                                        <p:tgtEl>
                                          <p:spTgt spid="13"/>
                                        </p:tgtEl>
                                      </p:cBhvr>
                                    </p:animEffect>
                                  </p:childTnLst>
                                </p:cTn>
                              </p:par>
                              <p:par>
                                <p:cTn id="18" presetID="10" presetClass="entr" presetSubtype="0" fill="hold" grpId="0" nodeType="withEffect">
                                  <p:stCondLst>
                                    <p:cond delay="260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1" repeatCount="indefinite" fill="hold" display="0">
                  <p:stCondLst>
                    <p:cond delay="indefinite"/>
                  </p:stCondLst>
                </p:cTn>
                <p:tgtEl>
                  <p:spTgt spid="7"/>
                </p:tgtEl>
              </p:cMediaNode>
            </p:video>
            <p:seq concurrent="1" nextAc="seek">
              <p:cTn id="22" restart="whenNotActive" fill="hold" evtFilter="cancelBubble" nodeType="interactiveSeq">
                <p:stCondLst>
                  <p:cond evt="onClick" delay="0">
                    <p:tgtEl>
                      <p:spTgt spid="7"/>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7"/>
                                        </p:tgtEl>
                                      </p:cBhvr>
                                    </p:cmd>
                                  </p:childTnLst>
                                </p:cTn>
                              </p:par>
                            </p:childTnLst>
                          </p:cTn>
                        </p:par>
                      </p:childTnLst>
                    </p:cTn>
                  </p:par>
                </p:childTnLst>
              </p:cTn>
              <p:nextCondLst>
                <p:cond evt="onClick" delay="0">
                  <p:tgtEl>
                    <p:spTgt spid="7"/>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Portada con imagen">
    <p:bg>
      <p:bgPr>
        <a:solidFill>
          <a:schemeClr val="bg1"/>
        </a:solidFill>
        <a:effectLst/>
      </p:bgPr>
    </p:bg>
    <p:spTree>
      <p:nvGrpSpPr>
        <p:cNvPr id="1" name=""/>
        <p:cNvGrpSpPr/>
        <p:nvPr/>
      </p:nvGrpSpPr>
      <p:grpSpPr>
        <a:xfrm>
          <a:off x="0" y="0"/>
          <a:ext cx="0" cy="0"/>
          <a:chOff x="0" y="0"/>
          <a:chExt cx="0" cy="0"/>
        </a:xfrm>
      </p:grpSpPr>
      <p:sp>
        <p:nvSpPr>
          <p:cNvPr id="21" name="Forma libre: forma 20">
            <a:extLst>
              <a:ext uri="{FF2B5EF4-FFF2-40B4-BE49-F238E27FC236}">
                <a16:creationId xmlns:a16="http://schemas.microsoft.com/office/drawing/2014/main" id="{76140F11-A395-5D47-C310-43E64741A612}"/>
              </a:ext>
            </a:extLst>
          </p:cNvPr>
          <p:cNvSpPr/>
          <p:nvPr userDrawn="1"/>
        </p:nvSpPr>
        <p:spPr>
          <a:xfrm>
            <a:off x="7883" y="-319"/>
            <a:ext cx="3735390" cy="5097462"/>
          </a:xfrm>
          <a:custGeom>
            <a:avLst/>
            <a:gdLst>
              <a:gd name="connsiteX0" fmla="*/ 0 w 3735390"/>
              <a:gd name="connsiteY0" fmla="*/ 4863391 h 5143820"/>
              <a:gd name="connsiteX1" fmla="*/ 162599 w 3735390"/>
              <a:gd name="connsiteY1" fmla="*/ 4941719 h 5143820"/>
              <a:gd name="connsiteX2" fmla="*/ 1163641 w 3735390"/>
              <a:gd name="connsiteY2" fmla="*/ 5143820 h 5143820"/>
              <a:gd name="connsiteX3" fmla="*/ 0 w 3735390"/>
              <a:gd name="connsiteY3" fmla="*/ 5143820 h 5143820"/>
              <a:gd name="connsiteX4" fmla="*/ 3718180 w 3735390"/>
              <a:gd name="connsiteY4" fmla="*/ 2861344 h 5143820"/>
              <a:gd name="connsiteX5" fmla="*/ 3701790 w 3735390"/>
              <a:gd name="connsiteY5" fmla="*/ 3025601 h 5143820"/>
              <a:gd name="connsiteX6" fmla="*/ 2480694 w 3735390"/>
              <a:gd name="connsiteY6" fmla="*/ 5032915 h 5143820"/>
              <a:gd name="connsiteX7" fmla="*/ 2313179 w 3735390"/>
              <a:gd name="connsiteY7" fmla="*/ 5143820 h 5143820"/>
              <a:gd name="connsiteX8" fmla="*/ 1163641 w 3735390"/>
              <a:gd name="connsiteY8" fmla="*/ 5143820 h 5143820"/>
              <a:gd name="connsiteX9" fmla="*/ 3686307 w 3735390"/>
              <a:gd name="connsiteY9" fmla="*/ 3074655 h 5143820"/>
              <a:gd name="connsiteX10" fmla="*/ 3723453 w 3735390"/>
              <a:gd name="connsiteY10" fmla="*/ 2808503 h 5143820"/>
              <a:gd name="connsiteX11" fmla="*/ 3722114 w 3735390"/>
              <a:gd name="connsiteY11" fmla="*/ 2835016 h 5143820"/>
              <a:gd name="connsiteX12" fmla="*/ 3718180 w 3735390"/>
              <a:gd name="connsiteY12" fmla="*/ 2861344 h 5143820"/>
              <a:gd name="connsiteX13" fmla="*/ 3735390 w 3735390"/>
              <a:gd name="connsiteY13" fmla="*/ 2572109 h 5143820"/>
              <a:gd name="connsiteX14" fmla="*/ 3731435 w 3735390"/>
              <a:gd name="connsiteY14" fmla="*/ 2728510 h 5143820"/>
              <a:gd name="connsiteX15" fmla="*/ 3723453 w 3735390"/>
              <a:gd name="connsiteY15" fmla="*/ 2808503 h 5143820"/>
              <a:gd name="connsiteX16" fmla="*/ 3723453 w 3735390"/>
              <a:gd name="connsiteY16" fmla="*/ 2335634 h 5143820"/>
              <a:gd name="connsiteX17" fmla="*/ 3731435 w 3735390"/>
              <a:gd name="connsiteY17" fmla="*/ 2415628 h 5143820"/>
              <a:gd name="connsiteX18" fmla="*/ 3735390 w 3735390"/>
              <a:gd name="connsiteY18" fmla="*/ 2572030 h 5143820"/>
              <a:gd name="connsiteX19" fmla="*/ 3718181 w 3735390"/>
              <a:gd name="connsiteY19" fmla="*/ 2282798 h 5143820"/>
              <a:gd name="connsiteX20" fmla="*/ 3722114 w 3735390"/>
              <a:gd name="connsiteY20" fmla="*/ 2309123 h 5143820"/>
              <a:gd name="connsiteX21" fmla="*/ 3723453 w 3735390"/>
              <a:gd name="connsiteY21" fmla="*/ 2335634 h 5143820"/>
              <a:gd name="connsiteX22" fmla="*/ 0 w 3735390"/>
              <a:gd name="connsiteY22" fmla="*/ 0 h 5143820"/>
              <a:gd name="connsiteX23" fmla="*/ 2312697 w 3735390"/>
              <a:gd name="connsiteY23" fmla="*/ 0 h 5143820"/>
              <a:gd name="connsiteX24" fmla="*/ 2480694 w 3735390"/>
              <a:gd name="connsiteY24" fmla="*/ 111224 h 5143820"/>
              <a:gd name="connsiteX25" fmla="*/ 3701790 w 3735390"/>
              <a:gd name="connsiteY25" fmla="*/ 2118538 h 5143820"/>
              <a:gd name="connsiteX26" fmla="*/ 3718181 w 3735390"/>
              <a:gd name="connsiteY26" fmla="*/ 2282798 h 5143820"/>
              <a:gd name="connsiteX27" fmla="*/ 3686307 w 3735390"/>
              <a:gd name="connsiteY27" fmla="*/ 2069485 h 5143820"/>
              <a:gd name="connsiteX28" fmla="*/ 1163641 w 3735390"/>
              <a:gd name="connsiteY28" fmla="*/ 318 h 5143820"/>
              <a:gd name="connsiteX29" fmla="*/ 162599 w 3735390"/>
              <a:gd name="connsiteY29" fmla="*/ 202419 h 5143820"/>
              <a:gd name="connsiteX30" fmla="*/ 0 w 3735390"/>
              <a:gd name="connsiteY30" fmla="*/ 280747 h 514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35390" h="5143820">
                <a:moveTo>
                  <a:pt x="0" y="4863391"/>
                </a:moveTo>
                <a:lnTo>
                  <a:pt x="162599" y="4941719"/>
                </a:lnTo>
                <a:cubicBezTo>
                  <a:pt x="470280" y="5071857"/>
                  <a:pt x="808556" y="5143820"/>
                  <a:pt x="1163641" y="5143820"/>
                </a:cubicBezTo>
                <a:lnTo>
                  <a:pt x="0" y="5143820"/>
                </a:lnTo>
                <a:close/>
                <a:moveTo>
                  <a:pt x="3718180" y="2861344"/>
                </a:moveTo>
                <a:lnTo>
                  <a:pt x="3701790" y="3025601"/>
                </a:lnTo>
                <a:cubicBezTo>
                  <a:pt x="3578623" y="3849025"/>
                  <a:pt x="3125229" y="4564491"/>
                  <a:pt x="2480694" y="5032915"/>
                </a:cubicBezTo>
                <a:lnTo>
                  <a:pt x="2313179" y="5143820"/>
                </a:lnTo>
                <a:lnTo>
                  <a:pt x="1163641" y="5143820"/>
                </a:lnTo>
                <a:cubicBezTo>
                  <a:pt x="2411986" y="5143820"/>
                  <a:pt x="3452591" y="4254382"/>
                  <a:pt x="3686307" y="3074655"/>
                </a:cubicBezTo>
                <a:close/>
                <a:moveTo>
                  <a:pt x="3723453" y="2808503"/>
                </a:moveTo>
                <a:lnTo>
                  <a:pt x="3722114" y="2835016"/>
                </a:lnTo>
                <a:lnTo>
                  <a:pt x="3718180" y="2861344"/>
                </a:lnTo>
                <a:close/>
                <a:moveTo>
                  <a:pt x="3735390" y="2572109"/>
                </a:moveTo>
                <a:lnTo>
                  <a:pt x="3731435" y="2728510"/>
                </a:lnTo>
                <a:lnTo>
                  <a:pt x="3723453" y="2808503"/>
                </a:lnTo>
                <a:close/>
                <a:moveTo>
                  <a:pt x="3723453" y="2335634"/>
                </a:moveTo>
                <a:lnTo>
                  <a:pt x="3731435" y="2415628"/>
                </a:lnTo>
                <a:lnTo>
                  <a:pt x="3735390" y="2572030"/>
                </a:lnTo>
                <a:close/>
                <a:moveTo>
                  <a:pt x="3718181" y="2282798"/>
                </a:moveTo>
                <a:lnTo>
                  <a:pt x="3722114" y="2309123"/>
                </a:lnTo>
                <a:lnTo>
                  <a:pt x="3723453" y="2335634"/>
                </a:lnTo>
                <a:close/>
                <a:moveTo>
                  <a:pt x="0" y="0"/>
                </a:moveTo>
                <a:lnTo>
                  <a:pt x="2312697" y="0"/>
                </a:lnTo>
                <a:lnTo>
                  <a:pt x="2480694" y="111224"/>
                </a:lnTo>
                <a:cubicBezTo>
                  <a:pt x="3125229" y="579648"/>
                  <a:pt x="3578623" y="1295115"/>
                  <a:pt x="3701790" y="2118538"/>
                </a:cubicBezTo>
                <a:lnTo>
                  <a:pt x="3718181" y="2282798"/>
                </a:lnTo>
                <a:lnTo>
                  <a:pt x="3686307" y="2069485"/>
                </a:lnTo>
                <a:cubicBezTo>
                  <a:pt x="3452591" y="889756"/>
                  <a:pt x="2411986" y="318"/>
                  <a:pt x="1163641" y="318"/>
                </a:cubicBezTo>
                <a:cubicBezTo>
                  <a:pt x="808556" y="318"/>
                  <a:pt x="470280" y="72281"/>
                  <a:pt x="162599" y="202419"/>
                </a:cubicBezTo>
                <a:lnTo>
                  <a:pt x="0" y="280747"/>
                </a:lnTo>
                <a:close/>
              </a:path>
            </a:pathLst>
          </a:cu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4059555" y="1047750"/>
            <a:ext cx="4760595" cy="1524000"/>
          </a:xfrm>
        </p:spPr>
        <p:txBody>
          <a:bodyPr anchor="b"/>
          <a:lstStyle>
            <a:lvl1pPr algn="l">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4059239" y="2838450"/>
            <a:ext cx="4760596" cy="731520"/>
          </a:xfrm>
        </p:spPr>
        <p:txBody>
          <a:bodyPr anchor="t">
            <a:normAutofit/>
          </a:bodyPr>
          <a:lstStyle>
            <a:lvl1pPr marL="0" indent="0" algn="l">
              <a:buNone/>
              <a:defRPr sz="1800" b="1">
                <a:solidFill>
                  <a:schemeClr val="tx1">
                    <a:lumMod val="75000"/>
                    <a:lumOff val="25000"/>
                  </a:schemeClr>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4059555" y="2705100"/>
            <a:ext cx="4760595" cy="0"/>
          </a:xfrm>
          <a:prstGeom prst="line">
            <a:avLst/>
          </a:prstGeom>
          <a:ln w="95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4059239" y="4413661"/>
            <a:ext cx="4760596" cy="393700"/>
          </a:xfrm>
        </p:spPr>
        <p:txBody>
          <a:bodyPr anchor="b">
            <a:noAutofit/>
          </a:bodyPr>
          <a:lstStyle>
            <a:lvl1pPr marL="0" indent="0" algn="l">
              <a:buNone/>
              <a:defRPr sz="1400" b="1">
                <a:solidFill>
                  <a:schemeClr val="tx1">
                    <a:lumMod val="75000"/>
                    <a:lumOff val="25000"/>
                  </a:schemeClr>
                </a:solidFill>
              </a:defRPr>
            </a:lvl1pPr>
          </a:lstStyle>
          <a:p>
            <a:pPr lvl="0"/>
            <a:r>
              <a:rPr lang="es-ES"/>
              <a:t>Haga clic para modificar la fecha</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posición de imagen 5">
            <a:extLst>
              <a:ext uri="{FF2B5EF4-FFF2-40B4-BE49-F238E27FC236}">
                <a16:creationId xmlns:a16="http://schemas.microsoft.com/office/drawing/2014/main" id="{B10E65AD-87C0-6802-FCF6-D3915EC10B7C}"/>
              </a:ext>
            </a:extLst>
          </p:cNvPr>
          <p:cNvSpPr>
            <a:spLocks noGrp="1"/>
          </p:cNvSpPr>
          <p:nvPr>
            <p:ph type="pic" sz="quarter" idx="12" hasCustomPrompt="1"/>
          </p:nvPr>
        </p:nvSpPr>
        <p:spPr>
          <a:xfrm>
            <a:off x="1" y="-1"/>
            <a:ext cx="3735389" cy="5097464"/>
          </a:xfrm>
          <a:custGeom>
            <a:avLst/>
            <a:gdLst>
              <a:gd name="connsiteX0" fmla="*/ 0 w 3735389"/>
              <a:gd name="connsiteY0" fmla="*/ 0 h 5097464"/>
              <a:gd name="connsiteX1" fmla="*/ 1186657 w 3735389"/>
              <a:gd name="connsiteY1" fmla="*/ 0 h 5097464"/>
              <a:gd name="connsiteX2" fmla="*/ 3735389 w 3735389"/>
              <a:gd name="connsiteY2" fmla="*/ 2548732 h 5097464"/>
              <a:gd name="connsiteX3" fmla="*/ 3735388 w 3735389"/>
              <a:gd name="connsiteY3" fmla="*/ 2548732 h 5097464"/>
              <a:gd name="connsiteX4" fmla="*/ 1186656 w 3735389"/>
              <a:gd name="connsiteY4" fmla="*/ 5097464 h 5097464"/>
              <a:gd name="connsiteX5" fmla="*/ 0 w 3735389"/>
              <a:gd name="connsiteY5" fmla="*/ 5097464 h 509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5389" h="5097464">
                <a:moveTo>
                  <a:pt x="0" y="0"/>
                </a:moveTo>
                <a:lnTo>
                  <a:pt x="1186657" y="0"/>
                </a:lnTo>
                <a:cubicBezTo>
                  <a:pt x="2594283" y="0"/>
                  <a:pt x="3735389" y="1141106"/>
                  <a:pt x="3735389" y="2548732"/>
                </a:cubicBezTo>
                <a:lnTo>
                  <a:pt x="3735388" y="2548732"/>
                </a:lnTo>
                <a:cubicBezTo>
                  <a:pt x="3735388" y="3956358"/>
                  <a:pt x="2594282" y="5097464"/>
                  <a:pt x="1186656" y="5097464"/>
                </a:cubicBezTo>
                <a:lnTo>
                  <a:pt x="0" y="5097464"/>
                </a:lnTo>
                <a:close/>
              </a:path>
            </a:pathLst>
          </a:custGeom>
          <a:solidFill>
            <a:schemeClr val="bg1">
              <a:lumMod val="85000"/>
            </a:schemeClr>
          </a:solidFill>
        </p:spPr>
        <p:txBody>
          <a:bodyPr wrap="square" anchor="ctr">
            <a:noAutofit/>
          </a:bodyPr>
          <a:lstStyle>
            <a:lvl1pPr marL="0" indent="0" algn="ctr">
              <a:buNone/>
              <a:defRPr b="1">
                <a:solidFill>
                  <a:srgbClr val="24397F"/>
                </a:solidFill>
              </a:defRPr>
            </a:lvl1pPr>
          </a:lstStyle>
          <a:p>
            <a:r>
              <a:rPr lang="es-CO"/>
              <a:t>Insertar imagen</a:t>
            </a:r>
          </a:p>
        </p:txBody>
      </p:sp>
    </p:spTree>
    <p:extLst>
      <p:ext uri="{BB962C8B-B14F-4D97-AF65-F5344CB8AC3E}">
        <p14:creationId xmlns:p14="http://schemas.microsoft.com/office/powerpoint/2010/main" val="187241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6" presetClass="entr" presetSubtype="37" fill="hold" nodeType="withEffect">
                                  <p:stCondLst>
                                    <p:cond delay="2300"/>
                                  </p:stCondLst>
                                  <p:childTnLst>
                                    <p:set>
                                      <p:cBhvr>
                                        <p:cTn id="9" dur="1" fill="hold">
                                          <p:stCondLst>
                                            <p:cond delay="0"/>
                                          </p:stCondLst>
                                        </p:cTn>
                                        <p:tgtEl>
                                          <p:spTgt spid="13"/>
                                        </p:tgtEl>
                                        <p:attrNameLst>
                                          <p:attrName>style.visibility</p:attrName>
                                        </p:attrNameLst>
                                      </p:cBhvr>
                                      <p:to>
                                        <p:strVal val="visible"/>
                                      </p:to>
                                    </p:set>
                                    <p:animEffect transition="in" filter="barn(out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Título 1 línea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914400"/>
            <a:ext cx="8778241" cy="40462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pic>
        <p:nvPicPr>
          <p:cNvPr id="7" name="Gráfico 6">
            <a:extLst>
              <a:ext uri="{FF2B5EF4-FFF2-40B4-BE49-F238E27FC236}">
                <a16:creationId xmlns:a16="http://schemas.microsoft.com/office/drawing/2014/main" id="{48A3DA66-9E40-0A26-2F5B-FC6DC4F962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34175" y="2748336"/>
            <a:ext cx="3186604" cy="2961528"/>
          </a:xfrm>
          <a:prstGeom prst="rect">
            <a:avLst/>
          </a:prstGeom>
        </p:spPr>
      </p:pic>
    </p:spTree>
    <p:extLst>
      <p:ext uri="{BB962C8B-B14F-4D97-AF65-F5344CB8AC3E}">
        <p14:creationId xmlns:p14="http://schemas.microsoft.com/office/powerpoint/2010/main" val="1799610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Título 2 líneas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1304925"/>
            <a:ext cx="8778241" cy="365569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pic>
        <p:nvPicPr>
          <p:cNvPr id="7" name="Gráfico 6">
            <a:extLst>
              <a:ext uri="{FF2B5EF4-FFF2-40B4-BE49-F238E27FC236}">
                <a16:creationId xmlns:a16="http://schemas.microsoft.com/office/drawing/2014/main" id="{48A3DA66-9E40-0A26-2F5B-FC6DC4F962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34175" y="2748336"/>
            <a:ext cx="3186604" cy="2961528"/>
          </a:xfrm>
          <a:prstGeom prst="rect">
            <a:avLst/>
          </a:prstGeom>
        </p:spPr>
      </p:pic>
    </p:spTree>
    <p:extLst>
      <p:ext uri="{BB962C8B-B14F-4D97-AF65-F5344CB8AC3E}">
        <p14:creationId xmlns:p14="http://schemas.microsoft.com/office/powerpoint/2010/main" val="3483727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Título 1 línea | Subtítulo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1416688"/>
            <a:ext cx="8778241" cy="354393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Tree>
    <p:extLst>
      <p:ext uri="{BB962C8B-B14F-4D97-AF65-F5344CB8AC3E}">
        <p14:creationId xmlns:p14="http://schemas.microsoft.com/office/powerpoint/2010/main" val="1277979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Título 2 líneas | Subtítulo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1836418"/>
            <a:ext cx="8778241" cy="31242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1101277"/>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Tree>
    <p:extLst>
      <p:ext uri="{BB962C8B-B14F-4D97-AF65-F5344CB8AC3E}">
        <p14:creationId xmlns:p14="http://schemas.microsoft.com/office/powerpoint/2010/main" val="2562174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Título | Imagen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57550" y="914400"/>
            <a:ext cx="5703254" cy="40462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osición de imagen 5">
            <a:extLst>
              <a:ext uri="{FF2B5EF4-FFF2-40B4-BE49-F238E27FC236}">
                <a16:creationId xmlns:a16="http://schemas.microsoft.com/office/drawing/2014/main" id="{FC4241AF-89F1-82D7-0831-46E557697753}"/>
              </a:ext>
            </a:extLst>
          </p:cNvPr>
          <p:cNvSpPr>
            <a:spLocks noGrp="1"/>
          </p:cNvSpPr>
          <p:nvPr>
            <p:ph type="pic" sz="quarter" idx="11"/>
          </p:nvPr>
        </p:nvSpPr>
        <p:spPr>
          <a:xfrm>
            <a:off x="182563" y="914400"/>
            <a:ext cx="2894012" cy="4046538"/>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34110720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Título | Subtítulo | Imagen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38500" y="1416688"/>
            <a:ext cx="5722304" cy="354393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4" name="Marcador de posición de imagen 5">
            <a:extLst>
              <a:ext uri="{FF2B5EF4-FFF2-40B4-BE49-F238E27FC236}">
                <a16:creationId xmlns:a16="http://schemas.microsoft.com/office/drawing/2014/main" id="{D3844CDE-A1C9-230B-B438-5CC19E2D1B9E}"/>
              </a:ext>
            </a:extLst>
          </p:cNvPr>
          <p:cNvSpPr>
            <a:spLocks noGrp="1"/>
          </p:cNvSpPr>
          <p:nvPr>
            <p:ph type="pic" sz="quarter" idx="12"/>
          </p:nvPr>
        </p:nvSpPr>
        <p:spPr>
          <a:xfrm>
            <a:off x="182563" y="1416686"/>
            <a:ext cx="2894012" cy="3544252"/>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2133007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 Imagen | Título 2 linas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3257550" y="182880"/>
            <a:ext cx="5703570"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57550" y="1295400"/>
            <a:ext cx="5703254" cy="36652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osición de imagen 5">
            <a:extLst>
              <a:ext uri="{FF2B5EF4-FFF2-40B4-BE49-F238E27FC236}">
                <a16:creationId xmlns:a16="http://schemas.microsoft.com/office/drawing/2014/main" id="{FC4241AF-89F1-82D7-0831-46E557697753}"/>
              </a:ext>
            </a:extLst>
          </p:cNvPr>
          <p:cNvSpPr>
            <a:spLocks noGrp="1"/>
          </p:cNvSpPr>
          <p:nvPr>
            <p:ph type="pic" sz="quarter" idx="11"/>
          </p:nvPr>
        </p:nvSpPr>
        <p:spPr>
          <a:xfrm>
            <a:off x="0" y="0"/>
            <a:ext cx="3076575" cy="5143500"/>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134386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Imagen | Título 2 linas | Subtítulo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3238596" y="182880"/>
            <a:ext cx="5722524"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38500" y="1828800"/>
            <a:ext cx="5722304" cy="313181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3238500" y="1117589"/>
            <a:ext cx="5722938"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4" name="Marcador de posición de imagen 5">
            <a:extLst>
              <a:ext uri="{FF2B5EF4-FFF2-40B4-BE49-F238E27FC236}">
                <a16:creationId xmlns:a16="http://schemas.microsoft.com/office/drawing/2014/main" id="{D3844CDE-A1C9-230B-B438-5CC19E2D1B9E}"/>
              </a:ext>
            </a:extLst>
          </p:cNvPr>
          <p:cNvSpPr>
            <a:spLocks noGrp="1"/>
          </p:cNvSpPr>
          <p:nvPr>
            <p:ph type="pic" sz="quarter" idx="12"/>
          </p:nvPr>
        </p:nvSpPr>
        <p:spPr>
          <a:xfrm>
            <a:off x="0" y="0"/>
            <a:ext cx="3076575" cy="5143500"/>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36552936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Título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gráfico 5">
            <a:extLst>
              <a:ext uri="{FF2B5EF4-FFF2-40B4-BE49-F238E27FC236}">
                <a16:creationId xmlns:a16="http://schemas.microsoft.com/office/drawing/2014/main" id="{C415A9A8-B3FC-9CFA-8AE1-68039ABCCDC7}"/>
              </a:ext>
            </a:extLst>
          </p:cNvPr>
          <p:cNvSpPr>
            <a:spLocks noGrp="1"/>
          </p:cNvSpPr>
          <p:nvPr>
            <p:ph type="chart" sz="quarter" idx="11"/>
          </p:nvPr>
        </p:nvSpPr>
        <p:spPr>
          <a:xfrm>
            <a:off x="182563" y="914082"/>
            <a:ext cx="8778875" cy="4046538"/>
          </a:xfrm>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158647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Portada con video 2">
    <p:spTree>
      <p:nvGrpSpPr>
        <p:cNvPr id="1" name=""/>
        <p:cNvGrpSpPr/>
        <p:nvPr/>
      </p:nvGrpSpPr>
      <p:grpSpPr>
        <a:xfrm>
          <a:off x="0" y="0"/>
          <a:ext cx="0" cy="0"/>
          <a:chOff x="0" y="0"/>
          <a:chExt cx="0" cy="0"/>
        </a:xfrm>
      </p:grpSpPr>
      <p:pic>
        <p:nvPicPr>
          <p:cNvPr id="2" name="Video 2">
            <a:hlinkClick r:id="" action="ppaction://media"/>
            <a:extLst>
              <a:ext uri="{FF2B5EF4-FFF2-40B4-BE49-F238E27FC236}">
                <a16:creationId xmlns:a16="http://schemas.microsoft.com/office/drawing/2014/main" id="{80B86C11-49EC-77B9-9713-E168DBBF96D7}"/>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grayscl/>
          </a:blip>
          <a:stretch>
            <a:fillRect/>
          </a:stretch>
        </p:blipFill>
        <p:spPr>
          <a:xfrm>
            <a:off x="0" y="0"/>
            <a:ext cx="9144000" cy="5143500"/>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rgbClr val="24397F">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047750"/>
            <a:ext cx="4760595" cy="1524000"/>
          </a:xfrm>
        </p:spPr>
        <p:txBody>
          <a:bodyPr anchor="b"/>
          <a:lstStyle>
            <a:lvl1pPr algn="l">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4" y="2838450"/>
            <a:ext cx="4760596" cy="731520"/>
          </a:xfrm>
        </p:spPr>
        <p:txBody>
          <a:bodyPr anchor="t">
            <a:normAutofit/>
          </a:bodyPr>
          <a:lstStyle>
            <a:lvl1pPr marL="0" indent="0" algn="l">
              <a:buNone/>
              <a:defRPr sz="1800" b="1">
                <a:solidFill>
                  <a:schemeClr val="bg1"/>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182880" y="2705100"/>
            <a:ext cx="4760595" cy="0"/>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pic>
        <p:nvPicPr>
          <p:cNvPr id="15" name="Gráfico 14">
            <a:extLst>
              <a:ext uri="{FF2B5EF4-FFF2-40B4-BE49-F238E27FC236}">
                <a16:creationId xmlns:a16="http://schemas.microsoft.com/office/drawing/2014/main" id="{B487D36F-5056-47BE-4944-E1762E3C774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82564" y="240889"/>
            <a:ext cx="1752600" cy="457386"/>
          </a:xfrm>
          <a:prstGeom prst="rect">
            <a:avLst/>
          </a:prstGeom>
        </p:spPr>
      </p:pic>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182564" y="4508911"/>
            <a:ext cx="2552700" cy="393700"/>
          </a:xfrm>
        </p:spPr>
        <p:txBody>
          <a:bodyPr anchor="b">
            <a:noAutofit/>
          </a:bodyPr>
          <a:lstStyle>
            <a:lvl1pPr marL="0" indent="0" algn="l">
              <a:buNone/>
              <a:defRPr sz="1400" b="1">
                <a:solidFill>
                  <a:schemeClr val="bg1"/>
                </a:solidFill>
              </a:defRPr>
            </a:lvl1pPr>
          </a:lstStyle>
          <a:p>
            <a:pPr lvl="0"/>
            <a:r>
              <a:rPr lang="es-ES"/>
              <a:t>Haga clic para modificar la fecha</a:t>
            </a:r>
          </a:p>
        </p:txBody>
      </p:sp>
    </p:spTree>
    <p:extLst>
      <p:ext uri="{BB962C8B-B14F-4D97-AF65-F5344CB8AC3E}">
        <p14:creationId xmlns:p14="http://schemas.microsoft.com/office/powerpoint/2010/main" val="84491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53" fill="hold"/>
                                        <p:tgtEl>
                                          <p:spTgt spid="2"/>
                                        </p:tgtEl>
                                      </p:cBhvr>
                                    </p:cmd>
                                  </p:childTnLst>
                                </p:cTn>
                              </p:par>
                              <p:par>
                                <p:cTn id="7" presetID="53" presetClass="entr" presetSubtype="16"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p:cTn id="9" dur="500" fill="hold"/>
                                        <p:tgtEl>
                                          <p:spTgt spid="15"/>
                                        </p:tgtEl>
                                        <p:attrNameLst>
                                          <p:attrName>ppt_w</p:attrName>
                                        </p:attrNameLst>
                                      </p:cBhvr>
                                      <p:tavLst>
                                        <p:tav tm="0">
                                          <p:val>
                                            <p:fltVal val="0"/>
                                          </p:val>
                                        </p:tav>
                                        <p:tav tm="100000">
                                          <p:val>
                                            <p:strVal val="#ppt_w"/>
                                          </p:val>
                                        </p:tav>
                                      </p:tavLst>
                                    </p:anim>
                                    <p:anim calcmode="lin" valueType="num">
                                      <p:cBhvr>
                                        <p:cTn id="10" dur="500" fill="hold"/>
                                        <p:tgtEl>
                                          <p:spTgt spid="15"/>
                                        </p:tgtEl>
                                        <p:attrNameLst>
                                          <p:attrName>ppt_h</p:attrName>
                                        </p:attrNameLst>
                                      </p:cBhvr>
                                      <p:tavLst>
                                        <p:tav tm="0">
                                          <p:val>
                                            <p:fltVal val="0"/>
                                          </p:val>
                                        </p:tav>
                                        <p:tav tm="100000">
                                          <p:val>
                                            <p:strVal val="#ppt_h"/>
                                          </p:val>
                                        </p:tav>
                                      </p:tavLst>
                                    </p:anim>
                                    <p:animEffect transition="in" filter="fade">
                                      <p:cBhvr>
                                        <p:cTn id="11" dur="500"/>
                                        <p:tgtEl>
                                          <p:spTgt spid="15"/>
                                        </p:tgtEl>
                                      </p:cBhvr>
                                    </p:animEffect>
                                  </p:childTnLst>
                                </p:cTn>
                              </p:par>
                              <p:par>
                                <p:cTn id="12" presetID="10" presetClass="entr" presetSubtype="0" fill="hold" grpId="0" nodeType="withEffect">
                                  <p:stCondLst>
                                    <p:cond delay="500"/>
                                  </p:stCondLst>
                                  <p:iterate type="lt">
                                    <p:tmPct val="6000"/>
                                  </p:iterate>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6" presetClass="entr" presetSubtype="37" fill="hold" nodeType="withEffect">
                                  <p:stCondLst>
                                    <p:cond delay="2300"/>
                                  </p:stCondLst>
                                  <p:childTnLst>
                                    <p:set>
                                      <p:cBhvr>
                                        <p:cTn id="16" dur="1" fill="hold">
                                          <p:stCondLst>
                                            <p:cond delay="0"/>
                                          </p:stCondLst>
                                        </p:cTn>
                                        <p:tgtEl>
                                          <p:spTgt spid="13"/>
                                        </p:tgtEl>
                                        <p:attrNameLst>
                                          <p:attrName>style.visibility</p:attrName>
                                        </p:attrNameLst>
                                      </p:cBhvr>
                                      <p:to>
                                        <p:strVal val="visible"/>
                                      </p:to>
                                    </p:set>
                                    <p:animEffect transition="in" filter="barn(outVertical)">
                                      <p:cBhvr>
                                        <p:cTn id="17" dur="500"/>
                                        <p:tgtEl>
                                          <p:spTgt spid="13"/>
                                        </p:tgtEl>
                                      </p:cBhvr>
                                    </p:animEffect>
                                  </p:childTnLst>
                                </p:cTn>
                              </p:par>
                              <p:par>
                                <p:cTn id="18" presetID="10" presetClass="entr" presetSubtype="0" fill="hold" grpId="0" nodeType="withEffect">
                                  <p:stCondLst>
                                    <p:cond delay="260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2"/>
                </p:tgtEl>
              </p:cMediaNode>
            </p:video>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Título | Subtítulo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6" name="Marcador de gráfico 5">
            <a:extLst>
              <a:ext uri="{FF2B5EF4-FFF2-40B4-BE49-F238E27FC236}">
                <a16:creationId xmlns:a16="http://schemas.microsoft.com/office/drawing/2014/main" id="{3195DB3E-B192-A7E2-F990-B74D0C294D67}"/>
              </a:ext>
            </a:extLst>
          </p:cNvPr>
          <p:cNvSpPr>
            <a:spLocks noGrp="1"/>
          </p:cNvSpPr>
          <p:nvPr>
            <p:ph type="chart" sz="quarter" idx="12"/>
          </p:nvPr>
        </p:nvSpPr>
        <p:spPr>
          <a:xfrm>
            <a:off x="182563" y="1447800"/>
            <a:ext cx="8778876" cy="3513138"/>
          </a:xfrm>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3712205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 Título | Texto o bullets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gráfico 5">
            <a:extLst>
              <a:ext uri="{FF2B5EF4-FFF2-40B4-BE49-F238E27FC236}">
                <a16:creationId xmlns:a16="http://schemas.microsoft.com/office/drawing/2014/main" id="{C415A9A8-B3FC-9CFA-8AE1-68039ABCCDC7}"/>
              </a:ext>
            </a:extLst>
          </p:cNvPr>
          <p:cNvSpPr>
            <a:spLocks noGrp="1"/>
          </p:cNvSpPr>
          <p:nvPr>
            <p:ph type="chart" sz="quarter" idx="11"/>
          </p:nvPr>
        </p:nvSpPr>
        <p:spPr>
          <a:xfrm>
            <a:off x="4705350" y="914082"/>
            <a:ext cx="4256088" cy="4046538"/>
          </a:xfrm>
        </p:spPr>
        <p:txBody>
          <a:bodyPr anchor="ctr"/>
          <a:lstStyle>
            <a:lvl1pPr marL="0" indent="0" algn="ctr">
              <a:buNone/>
              <a:defRPr b="1">
                <a:solidFill>
                  <a:srgbClr val="24397F"/>
                </a:solidFill>
              </a:defRPr>
            </a:lvl1pPr>
          </a:lstStyle>
          <a:p>
            <a:endParaRPr lang="es-CO"/>
          </a:p>
        </p:txBody>
      </p:sp>
      <p:sp>
        <p:nvSpPr>
          <p:cNvPr id="5" name="Marcador de texto 4">
            <a:extLst>
              <a:ext uri="{FF2B5EF4-FFF2-40B4-BE49-F238E27FC236}">
                <a16:creationId xmlns:a16="http://schemas.microsoft.com/office/drawing/2014/main" id="{91977F7A-324B-5658-6DB4-B83B28566ADC}"/>
              </a:ext>
            </a:extLst>
          </p:cNvPr>
          <p:cNvSpPr>
            <a:spLocks noGrp="1"/>
          </p:cNvSpPr>
          <p:nvPr>
            <p:ph type="body" sz="quarter" idx="12"/>
          </p:nvPr>
        </p:nvSpPr>
        <p:spPr>
          <a:xfrm>
            <a:off x="182563" y="914082"/>
            <a:ext cx="4256087" cy="404685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14365911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 Título | Subtítulo |  Texto o bullets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6" name="Marcador de gráfico 5">
            <a:extLst>
              <a:ext uri="{FF2B5EF4-FFF2-40B4-BE49-F238E27FC236}">
                <a16:creationId xmlns:a16="http://schemas.microsoft.com/office/drawing/2014/main" id="{1A9924B6-CC06-A095-C939-B365FDC109A6}"/>
              </a:ext>
            </a:extLst>
          </p:cNvPr>
          <p:cNvSpPr>
            <a:spLocks noGrp="1"/>
          </p:cNvSpPr>
          <p:nvPr>
            <p:ph type="chart" sz="quarter" idx="12"/>
          </p:nvPr>
        </p:nvSpPr>
        <p:spPr>
          <a:xfrm>
            <a:off x="4695825" y="1428750"/>
            <a:ext cx="4265613" cy="3532188"/>
          </a:xfrm>
        </p:spPr>
        <p:txBody>
          <a:bodyPr anchor="ctr"/>
          <a:lstStyle>
            <a:lvl1pPr marL="0" indent="0" algn="ctr">
              <a:buNone/>
              <a:defRPr b="1">
                <a:solidFill>
                  <a:srgbClr val="24397F"/>
                </a:solidFill>
              </a:defRPr>
            </a:lvl1pPr>
          </a:lstStyle>
          <a:p>
            <a:endParaRPr lang="es-CO"/>
          </a:p>
        </p:txBody>
      </p:sp>
      <p:sp>
        <p:nvSpPr>
          <p:cNvPr id="10" name="Marcador de texto 9">
            <a:extLst>
              <a:ext uri="{FF2B5EF4-FFF2-40B4-BE49-F238E27FC236}">
                <a16:creationId xmlns:a16="http://schemas.microsoft.com/office/drawing/2014/main" id="{5BB87110-74CD-CF1A-A2F7-A8959D3CE851}"/>
              </a:ext>
            </a:extLst>
          </p:cNvPr>
          <p:cNvSpPr>
            <a:spLocks noGrp="1"/>
          </p:cNvSpPr>
          <p:nvPr>
            <p:ph type="body" sz="quarter" idx="13"/>
          </p:nvPr>
        </p:nvSpPr>
        <p:spPr>
          <a:xfrm>
            <a:off x="182563" y="1428750"/>
            <a:ext cx="4284662" cy="35321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29745979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 Slide en blanc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563882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Slide en blanco 2">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1399570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F82E5-2C29-F3AA-EC85-611C8CA6346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s-CO"/>
          </a:p>
        </p:txBody>
      </p:sp>
      <p:sp>
        <p:nvSpPr>
          <p:cNvPr id="3" name="Subtitle 2">
            <a:extLst>
              <a:ext uri="{FF2B5EF4-FFF2-40B4-BE49-F238E27FC236}">
                <a16:creationId xmlns:a16="http://schemas.microsoft.com/office/drawing/2014/main" id="{5BBE1EB7-8D6A-5E27-796C-629D9EC4E80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s-CO"/>
          </a:p>
        </p:txBody>
      </p:sp>
      <p:sp>
        <p:nvSpPr>
          <p:cNvPr id="4" name="Date Placeholder 3">
            <a:extLst>
              <a:ext uri="{FF2B5EF4-FFF2-40B4-BE49-F238E27FC236}">
                <a16:creationId xmlns:a16="http://schemas.microsoft.com/office/drawing/2014/main" id="{A5483693-B56D-6021-CCAD-781FBA53D315}"/>
              </a:ext>
            </a:extLst>
          </p:cNvPr>
          <p:cNvSpPr>
            <a:spLocks noGrp="1"/>
          </p:cNvSpPr>
          <p:nvPr>
            <p:ph type="dt" sz="half" idx="10"/>
          </p:nvPr>
        </p:nvSpPr>
        <p:spPr/>
        <p:txBody>
          <a:bodyPr/>
          <a:lstStyle/>
          <a:p>
            <a:fld id="{6704429C-9FEC-4C8E-8600-01BE53474285}" type="datetimeFigureOut">
              <a:rPr lang="es-CO" smtClean="0"/>
              <a:t>2/03/2025</a:t>
            </a:fld>
            <a:endParaRPr lang="es-CO"/>
          </a:p>
        </p:txBody>
      </p:sp>
      <p:sp>
        <p:nvSpPr>
          <p:cNvPr id="5" name="Footer Placeholder 4">
            <a:extLst>
              <a:ext uri="{FF2B5EF4-FFF2-40B4-BE49-F238E27FC236}">
                <a16:creationId xmlns:a16="http://schemas.microsoft.com/office/drawing/2014/main" id="{E7DF4A46-C3BA-BF53-F07C-688676EB6332}"/>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71FD472D-27BD-8DED-924F-F6B19BAE6D8D}"/>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34738191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F82E5-2C29-F3AA-EC85-611C8CA6346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s-CO"/>
          </a:p>
        </p:txBody>
      </p:sp>
      <p:sp>
        <p:nvSpPr>
          <p:cNvPr id="3" name="Subtitle 2">
            <a:extLst>
              <a:ext uri="{FF2B5EF4-FFF2-40B4-BE49-F238E27FC236}">
                <a16:creationId xmlns:a16="http://schemas.microsoft.com/office/drawing/2014/main" id="{5BBE1EB7-8D6A-5E27-796C-629D9EC4E80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s-CO"/>
          </a:p>
        </p:txBody>
      </p:sp>
      <p:sp>
        <p:nvSpPr>
          <p:cNvPr id="4" name="Date Placeholder 3">
            <a:extLst>
              <a:ext uri="{FF2B5EF4-FFF2-40B4-BE49-F238E27FC236}">
                <a16:creationId xmlns:a16="http://schemas.microsoft.com/office/drawing/2014/main" id="{A5483693-B56D-6021-CCAD-781FBA53D315}"/>
              </a:ext>
            </a:extLst>
          </p:cNvPr>
          <p:cNvSpPr>
            <a:spLocks noGrp="1"/>
          </p:cNvSpPr>
          <p:nvPr>
            <p:ph type="dt" sz="half" idx="10"/>
          </p:nvPr>
        </p:nvSpPr>
        <p:spPr/>
        <p:txBody>
          <a:bodyPr/>
          <a:lstStyle/>
          <a:p>
            <a:fld id="{6704429C-9FEC-4C8E-8600-01BE53474285}" type="datetimeFigureOut">
              <a:rPr lang="es-CO" smtClean="0"/>
              <a:t>2/03/2025</a:t>
            </a:fld>
            <a:endParaRPr lang="es-CO"/>
          </a:p>
        </p:txBody>
      </p:sp>
      <p:sp>
        <p:nvSpPr>
          <p:cNvPr id="5" name="Footer Placeholder 4">
            <a:extLst>
              <a:ext uri="{FF2B5EF4-FFF2-40B4-BE49-F238E27FC236}">
                <a16:creationId xmlns:a16="http://schemas.microsoft.com/office/drawing/2014/main" id="{E7DF4A46-C3BA-BF53-F07C-688676EB6332}"/>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71FD472D-27BD-8DED-924F-F6B19BAE6D8D}"/>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17503578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1982E-FD1F-47CB-E7DA-EA2FEAB212AB}"/>
              </a:ext>
            </a:extLst>
          </p:cNvPr>
          <p:cNvSpPr>
            <a:spLocks noGrp="1"/>
          </p:cNvSpPr>
          <p:nvPr>
            <p:ph type="title"/>
          </p:nvPr>
        </p:nvSpPr>
        <p:spPr/>
        <p:txBody>
          <a:bodyPr/>
          <a:lstStyle/>
          <a:p>
            <a:r>
              <a:rPr lang="en-US"/>
              <a:t>Click to edit Master title style</a:t>
            </a:r>
            <a:endParaRPr lang="es-CO"/>
          </a:p>
        </p:txBody>
      </p:sp>
      <p:sp>
        <p:nvSpPr>
          <p:cNvPr id="3" name="Content Placeholder 2">
            <a:extLst>
              <a:ext uri="{FF2B5EF4-FFF2-40B4-BE49-F238E27FC236}">
                <a16:creationId xmlns:a16="http://schemas.microsoft.com/office/drawing/2014/main" id="{F34F5418-842E-2733-6C1F-4ACCAFDC02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0B234FB5-918D-6CD4-8652-60223701FAE4}"/>
              </a:ext>
            </a:extLst>
          </p:cNvPr>
          <p:cNvSpPr>
            <a:spLocks noGrp="1"/>
          </p:cNvSpPr>
          <p:nvPr>
            <p:ph type="dt" sz="half" idx="10"/>
          </p:nvPr>
        </p:nvSpPr>
        <p:spPr/>
        <p:txBody>
          <a:bodyPr/>
          <a:lstStyle/>
          <a:p>
            <a:fld id="{6704429C-9FEC-4C8E-8600-01BE53474285}" type="datetimeFigureOut">
              <a:rPr lang="es-CO" smtClean="0"/>
              <a:t>2/03/2025</a:t>
            </a:fld>
            <a:endParaRPr lang="es-CO"/>
          </a:p>
        </p:txBody>
      </p:sp>
      <p:sp>
        <p:nvSpPr>
          <p:cNvPr id="5" name="Footer Placeholder 4">
            <a:extLst>
              <a:ext uri="{FF2B5EF4-FFF2-40B4-BE49-F238E27FC236}">
                <a16:creationId xmlns:a16="http://schemas.microsoft.com/office/drawing/2014/main" id="{124F829D-FF41-92DB-E035-B430151D4EB4}"/>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433FA11A-DDC6-85B1-621C-DF76349A6B6C}"/>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1051100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2348-C951-F6B3-C49E-3B1E5AD52D0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s-CO"/>
          </a:p>
        </p:txBody>
      </p:sp>
      <p:sp>
        <p:nvSpPr>
          <p:cNvPr id="3" name="Text Placeholder 2">
            <a:extLst>
              <a:ext uri="{FF2B5EF4-FFF2-40B4-BE49-F238E27FC236}">
                <a16:creationId xmlns:a16="http://schemas.microsoft.com/office/drawing/2014/main" id="{F3D9C39C-9300-0BBA-BDCE-5B9B9C1A6CE4}"/>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033D07-E381-BEEB-3DEA-53B911FD533F}"/>
              </a:ext>
            </a:extLst>
          </p:cNvPr>
          <p:cNvSpPr>
            <a:spLocks noGrp="1"/>
          </p:cNvSpPr>
          <p:nvPr>
            <p:ph type="dt" sz="half" idx="10"/>
          </p:nvPr>
        </p:nvSpPr>
        <p:spPr/>
        <p:txBody>
          <a:bodyPr/>
          <a:lstStyle/>
          <a:p>
            <a:fld id="{6704429C-9FEC-4C8E-8600-01BE53474285}" type="datetimeFigureOut">
              <a:rPr lang="es-CO" smtClean="0"/>
              <a:t>2/03/2025</a:t>
            </a:fld>
            <a:endParaRPr lang="es-CO"/>
          </a:p>
        </p:txBody>
      </p:sp>
      <p:sp>
        <p:nvSpPr>
          <p:cNvPr id="5" name="Footer Placeholder 4">
            <a:extLst>
              <a:ext uri="{FF2B5EF4-FFF2-40B4-BE49-F238E27FC236}">
                <a16:creationId xmlns:a16="http://schemas.microsoft.com/office/drawing/2014/main" id="{9192440D-CE29-11EB-1DB0-553FA4FD0598}"/>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A6F8249F-FD3F-1F9E-3AB7-8B91028E02B0}"/>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42051402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6398E-623D-F4CD-8A3D-AA1EF5227EF4}"/>
              </a:ext>
            </a:extLst>
          </p:cNvPr>
          <p:cNvSpPr>
            <a:spLocks noGrp="1"/>
          </p:cNvSpPr>
          <p:nvPr>
            <p:ph type="title"/>
          </p:nvPr>
        </p:nvSpPr>
        <p:spPr/>
        <p:txBody>
          <a:bodyPr/>
          <a:lstStyle/>
          <a:p>
            <a:r>
              <a:rPr lang="en-US"/>
              <a:t>Click to edit Master title style</a:t>
            </a:r>
            <a:endParaRPr lang="es-CO"/>
          </a:p>
        </p:txBody>
      </p:sp>
      <p:sp>
        <p:nvSpPr>
          <p:cNvPr id="3" name="Content Placeholder 2">
            <a:extLst>
              <a:ext uri="{FF2B5EF4-FFF2-40B4-BE49-F238E27FC236}">
                <a16:creationId xmlns:a16="http://schemas.microsoft.com/office/drawing/2014/main" id="{8537C671-FFD5-83C1-C182-3CFB1C2AB4D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Content Placeholder 3">
            <a:extLst>
              <a:ext uri="{FF2B5EF4-FFF2-40B4-BE49-F238E27FC236}">
                <a16:creationId xmlns:a16="http://schemas.microsoft.com/office/drawing/2014/main" id="{6B0401B0-1005-7515-10B0-DD5A569C099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5" name="Date Placeholder 4">
            <a:extLst>
              <a:ext uri="{FF2B5EF4-FFF2-40B4-BE49-F238E27FC236}">
                <a16:creationId xmlns:a16="http://schemas.microsoft.com/office/drawing/2014/main" id="{22DB5AE3-CC8D-E980-E402-FA1F1DE10D84}"/>
              </a:ext>
            </a:extLst>
          </p:cNvPr>
          <p:cNvSpPr>
            <a:spLocks noGrp="1"/>
          </p:cNvSpPr>
          <p:nvPr>
            <p:ph type="dt" sz="half" idx="10"/>
          </p:nvPr>
        </p:nvSpPr>
        <p:spPr/>
        <p:txBody>
          <a:bodyPr/>
          <a:lstStyle/>
          <a:p>
            <a:fld id="{6704429C-9FEC-4C8E-8600-01BE53474285}" type="datetimeFigureOut">
              <a:rPr lang="es-CO" smtClean="0"/>
              <a:t>2/03/2025</a:t>
            </a:fld>
            <a:endParaRPr lang="es-CO"/>
          </a:p>
        </p:txBody>
      </p:sp>
      <p:sp>
        <p:nvSpPr>
          <p:cNvPr id="6" name="Footer Placeholder 5">
            <a:extLst>
              <a:ext uri="{FF2B5EF4-FFF2-40B4-BE49-F238E27FC236}">
                <a16:creationId xmlns:a16="http://schemas.microsoft.com/office/drawing/2014/main" id="{EA7B6133-2D1D-E790-4DDE-7395DFC86762}"/>
              </a:ext>
            </a:extLst>
          </p:cNvPr>
          <p:cNvSpPr>
            <a:spLocks noGrp="1"/>
          </p:cNvSpPr>
          <p:nvPr>
            <p:ph type="ftr" sz="quarter" idx="11"/>
          </p:nvPr>
        </p:nvSpPr>
        <p:spPr/>
        <p:txBody>
          <a:bodyPr/>
          <a:lstStyle/>
          <a:p>
            <a:endParaRPr lang="es-CO"/>
          </a:p>
        </p:txBody>
      </p:sp>
      <p:sp>
        <p:nvSpPr>
          <p:cNvPr id="7" name="Slide Number Placeholder 6">
            <a:extLst>
              <a:ext uri="{FF2B5EF4-FFF2-40B4-BE49-F238E27FC236}">
                <a16:creationId xmlns:a16="http://schemas.microsoft.com/office/drawing/2014/main" id="{C9BF1898-6810-39C6-47F1-6755DC9F13FE}"/>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20796677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Portada con video 3">
    <p:spTree>
      <p:nvGrpSpPr>
        <p:cNvPr id="1" name=""/>
        <p:cNvGrpSpPr/>
        <p:nvPr/>
      </p:nvGrpSpPr>
      <p:grpSpPr>
        <a:xfrm>
          <a:off x="0" y="0"/>
          <a:ext cx="0" cy="0"/>
          <a:chOff x="0" y="0"/>
          <a:chExt cx="0" cy="0"/>
        </a:xfrm>
      </p:grpSpPr>
      <p:pic>
        <p:nvPicPr>
          <p:cNvPr id="3" name="Video 3">
            <a:hlinkClick r:id="" action="ppaction://media"/>
            <a:extLst>
              <a:ext uri="{FF2B5EF4-FFF2-40B4-BE49-F238E27FC236}">
                <a16:creationId xmlns:a16="http://schemas.microsoft.com/office/drawing/2014/main" id="{2A86E453-C656-D00C-C330-EC63FB9A3450}"/>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rgbClr val="24397F">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806861"/>
            <a:ext cx="8772434" cy="1524000"/>
          </a:xfrm>
        </p:spPr>
        <p:txBody>
          <a:bodyPr anchor="b"/>
          <a:lstStyle>
            <a:lvl1pPr algn="ctr">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675075"/>
            <a:ext cx="8772433" cy="731520"/>
          </a:xfrm>
        </p:spPr>
        <p:txBody>
          <a:bodyPr anchor="t">
            <a:normAutofit/>
          </a:bodyPr>
          <a:lstStyle>
            <a:lvl1pPr marL="0" indent="0" algn="ctr">
              <a:buNone/>
              <a:defRPr sz="1800" b="1">
                <a:solidFill>
                  <a:schemeClr val="bg1"/>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2862739" y="2486479"/>
            <a:ext cx="3418522" cy="0"/>
          </a:xfrm>
          <a:prstGeom prst="line">
            <a:avLst/>
          </a:prstGeom>
          <a:ln w="28575">
            <a:solidFill>
              <a:srgbClr val="FFC000"/>
            </a:solidFill>
          </a:ln>
        </p:spPr>
        <p:style>
          <a:lnRef idx="2">
            <a:schemeClr val="accent1"/>
          </a:lnRef>
          <a:fillRef idx="0">
            <a:schemeClr val="accent1"/>
          </a:fillRef>
          <a:effectRef idx="1">
            <a:schemeClr val="accent1"/>
          </a:effectRef>
          <a:fontRef idx="minor">
            <a:schemeClr val="tx1"/>
          </a:fontRef>
        </p:style>
      </p:cxnSp>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3295650" y="4508911"/>
            <a:ext cx="2552700" cy="393700"/>
          </a:xfrm>
        </p:spPr>
        <p:txBody>
          <a:bodyPr anchor="b">
            <a:noAutofit/>
          </a:bodyPr>
          <a:lstStyle>
            <a:lvl1pPr marL="0" indent="0" algn="ctr">
              <a:buNone/>
              <a:defRPr sz="1400" b="1">
                <a:solidFill>
                  <a:schemeClr val="bg1"/>
                </a:solidFill>
              </a:defRPr>
            </a:lvl1pPr>
          </a:lstStyle>
          <a:p>
            <a:pPr lvl="0"/>
            <a:r>
              <a:rPr lang="es-ES"/>
              <a:t>Haga clic para modificar la fecha</a:t>
            </a:r>
          </a:p>
        </p:txBody>
      </p:sp>
    </p:spTree>
    <p:extLst>
      <p:ext uri="{BB962C8B-B14F-4D97-AF65-F5344CB8AC3E}">
        <p14:creationId xmlns:p14="http://schemas.microsoft.com/office/powerpoint/2010/main" val="251691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064" fill="hold"/>
                                        <p:tgtEl>
                                          <p:spTgt spid="3"/>
                                        </p:tgtEl>
                                      </p:cBhvr>
                                    </p:cmd>
                                  </p:childTnLst>
                                </p:cTn>
                              </p:par>
                              <p:par>
                                <p:cTn id="7" presetID="10" presetClass="entr" presetSubtype="0" fill="hold" grpId="0" nodeType="withEffect">
                                  <p:stCondLst>
                                    <p:cond delay="500"/>
                                  </p:stCondLst>
                                  <p:iterate type="lt">
                                    <p:tmPct val="6000"/>
                                  </p:iterate>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6" presetClass="entr" presetSubtype="37" fill="hold" nodeType="withEffect">
                                  <p:stCondLst>
                                    <p:cond delay="2300"/>
                                  </p:stCondLst>
                                  <p:childTnLst>
                                    <p:set>
                                      <p:cBhvr>
                                        <p:cTn id="11" dur="1" fill="hold">
                                          <p:stCondLst>
                                            <p:cond delay="0"/>
                                          </p:stCondLst>
                                        </p:cTn>
                                        <p:tgtEl>
                                          <p:spTgt spid="13"/>
                                        </p:tgtEl>
                                        <p:attrNameLst>
                                          <p:attrName>style.visibility</p:attrName>
                                        </p:attrNameLst>
                                      </p:cBhvr>
                                      <p:to>
                                        <p:strVal val="visible"/>
                                      </p:to>
                                    </p:set>
                                    <p:animEffect transition="in" filter="barn(outVertical)">
                                      <p:cBhvr>
                                        <p:cTn id="12" dur="500"/>
                                        <p:tgtEl>
                                          <p:spTgt spid="13"/>
                                        </p:tgtEl>
                                      </p:cBhvr>
                                    </p:animEffect>
                                  </p:childTnLst>
                                </p:cTn>
                              </p:par>
                              <p:par>
                                <p:cTn id="13" presetID="10" presetClass="entr" presetSubtype="0" fill="hold" grpId="0" nodeType="withEffect">
                                  <p:stCondLst>
                                    <p:cond delay="260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4F60D-FE8E-B604-321D-814F3C43B427}"/>
              </a:ext>
            </a:extLst>
          </p:cNvPr>
          <p:cNvSpPr>
            <a:spLocks noGrp="1"/>
          </p:cNvSpPr>
          <p:nvPr>
            <p:ph type="title"/>
          </p:nvPr>
        </p:nvSpPr>
        <p:spPr>
          <a:xfrm>
            <a:off x="629841" y="273844"/>
            <a:ext cx="7886700" cy="994172"/>
          </a:xfrm>
        </p:spPr>
        <p:txBody>
          <a:bodyPr/>
          <a:lstStyle/>
          <a:p>
            <a:r>
              <a:rPr lang="en-US"/>
              <a:t>Click to edit Master title style</a:t>
            </a:r>
            <a:endParaRPr lang="es-CO"/>
          </a:p>
        </p:txBody>
      </p:sp>
      <p:sp>
        <p:nvSpPr>
          <p:cNvPr id="3" name="Text Placeholder 2">
            <a:extLst>
              <a:ext uri="{FF2B5EF4-FFF2-40B4-BE49-F238E27FC236}">
                <a16:creationId xmlns:a16="http://schemas.microsoft.com/office/drawing/2014/main" id="{CA556C2D-1AC2-529C-5AED-15921C670F5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57E7130-CA20-6B3B-C022-E7A97210522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5" name="Text Placeholder 4">
            <a:extLst>
              <a:ext uri="{FF2B5EF4-FFF2-40B4-BE49-F238E27FC236}">
                <a16:creationId xmlns:a16="http://schemas.microsoft.com/office/drawing/2014/main" id="{7A9147EC-7C64-2805-52B8-CA48B4DF149A}"/>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9A148C54-CC43-2E7F-1BE5-70544BEA8D62}"/>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7" name="Date Placeholder 6">
            <a:extLst>
              <a:ext uri="{FF2B5EF4-FFF2-40B4-BE49-F238E27FC236}">
                <a16:creationId xmlns:a16="http://schemas.microsoft.com/office/drawing/2014/main" id="{EA9D7755-6602-4D22-4BFF-BCADE4D58C6F}"/>
              </a:ext>
            </a:extLst>
          </p:cNvPr>
          <p:cNvSpPr>
            <a:spLocks noGrp="1"/>
          </p:cNvSpPr>
          <p:nvPr>
            <p:ph type="dt" sz="half" idx="10"/>
          </p:nvPr>
        </p:nvSpPr>
        <p:spPr/>
        <p:txBody>
          <a:bodyPr/>
          <a:lstStyle/>
          <a:p>
            <a:fld id="{6704429C-9FEC-4C8E-8600-01BE53474285}" type="datetimeFigureOut">
              <a:rPr lang="es-CO" smtClean="0"/>
              <a:t>2/03/2025</a:t>
            </a:fld>
            <a:endParaRPr lang="es-CO"/>
          </a:p>
        </p:txBody>
      </p:sp>
      <p:sp>
        <p:nvSpPr>
          <p:cNvPr id="8" name="Footer Placeholder 7">
            <a:extLst>
              <a:ext uri="{FF2B5EF4-FFF2-40B4-BE49-F238E27FC236}">
                <a16:creationId xmlns:a16="http://schemas.microsoft.com/office/drawing/2014/main" id="{1518E2E4-039A-513A-86B2-40F5E76BFE05}"/>
              </a:ext>
            </a:extLst>
          </p:cNvPr>
          <p:cNvSpPr>
            <a:spLocks noGrp="1"/>
          </p:cNvSpPr>
          <p:nvPr>
            <p:ph type="ftr" sz="quarter" idx="11"/>
          </p:nvPr>
        </p:nvSpPr>
        <p:spPr/>
        <p:txBody>
          <a:bodyPr/>
          <a:lstStyle/>
          <a:p>
            <a:endParaRPr lang="es-CO"/>
          </a:p>
        </p:txBody>
      </p:sp>
      <p:sp>
        <p:nvSpPr>
          <p:cNvPr id="9" name="Slide Number Placeholder 8">
            <a:extLst>
              <a:ext uri="{FF2B5EF4-FFF2-40B4-BE49-F238E27FC236}">
                <a16:creationId xmlns:a16="http://schemas.microsoft.com/office/drawing/2014/main" id="{A441B077-B6F8-B912-6BF1-3EB0FDE73DE0}"/>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3119600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BA050-A36E-4B32-C611-E8DE52F33339}"/>
              </a:ext>
            </a:extLst>
          </p:cNvPr>
          <p:cNvSpPr>
            <a:spLocks noGrp="1"/>
          </p:cNvSpPr>
          <p:nvPr>
            <p:ph type="title"/>
          </p:nvPr>
        </p:nvSpPr>
        <p:spPr/>
        <p:txBody>
          <a:bodyPr/>
          <a:lstStyle/>
          <a:p>
            <a:r>
              <a:rPr lang="en-US"/>
              <a:t>Click to edit Master title style</a:t>
            </a:r>
            <a:endParaRPr lang="es-CO"/>
          </a:p>
        </p:txBody>
      </p:sp>
      <p:sp>
        <p:nvSpPr>
          <p:cNvPr id="3" name="Date Placeholder 2">
            <a:extLst>
              <a:ext uri="{FF2B5EF4-FFF2-40B4-BE49-F238E27FC236}">
                <a16:creationId xmlns:a16="http://schemas.microsoft.com/office/drawing/2014/main" id="{5A999DEA-B129-034E-F285-429F9B3ADF24}"/>
              </a:ext>
            </a:extLst>
          </p:cNvPr>
          <p:cNvSpPr>
            <a:spLocks noGrp="1"/>
          </p:cNvSpPr>
          <p:nvPr>
            <p:ph type="dt" sz="half" idx="10"/>
          </p:nvPr>
        </p:nvSpPr>
        <p:spPr/>
        <p:txBody>
          <a:bodyPr/>
          <a:lstStyle/>
          <a:p>
            <a:fld id="{6704429C-9FEC-4C8E-8600-01BE53474285}" type="datetimeFigureOut">
              <a:rPr lang="es-CO" smtClean="0"/>
              <a:t>2/03/2025</a:t>
            </a:fld>
            <a:endParaRPr lang="es-CO"/>
          </a:p>
        </p:txBody>
      </p:sp>
      <p:sp>
        <p:nvSpPr>
          <p:cNvPr id="4" name="Footer Placeholder 3">
            <a:extLst>
              <a:ext uri="{FF2B5EF4-FFF2-40B4-BE49-F238E27FC236}">
                <a16:creationId xmlns:a16="http://schemas.microsoft.com/office/drawing/2014/main" id="{B4C924C2-869A-B1D3-8151-0896C9ED5342}"/>
              </a:ext>
            </a:extLst>
          </p:cNvPr>
          <p:cNvSpPr>
            <a:spLocks noGrp="1"/>
          </p:cNvSpPr>
          <p:nvPr>
            <p:ph type="ftr" sz="quarter" idx="11"/>
          </p:nvPr>
        </p:nvSpPr>
        <p:spPr/>
        <p:txBody>
          <a:bodyPr/>
          <a:lstStyle/>
          <a:p>
            <a:endParaRPr lang="es-CO"/>
          </a:p>
        </p:txBody>
      </p:sp>
      <p:sp>
        <p:nvSpPr>
          <p:cNvPr id="5" name="Slide Number Placeholder 4">
            <a:extLst>
              <a:ext uri="{FF2B5EF4-FFF2-40B4-BE49-F238E27FC236}">
                <a16:creationId xmlns:a16="http://schemas.microsoft.com/office/drawing/2014/main" id="{5796EFAE-BA01-6377-22DB-9789557CFB46}"/>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14470896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CA7B18-299F-1201-4DD2-E854DF51A4B5}"/>
              </a:ext>
            </a:extLst>
          </p:cNvPr>
          <p:cNvSpPr>
            <a:spLocks noGrp="1"/>
          </p:cNvSpPr>
          <p:nvPr>
            <p:ph type="dt" sz="half" idx="10"/>
          </p:nvPr>
        </p:nvSpPr>
        <p:spPr/>
        <p:txBody>
          <a:bodyPr/>
          <a:lstStyle/>
          <a:p>
            <a:fld id="{6704429C-9FEC-4C8E-8600-01BE53474285}" type="datetimeFigureOut">
              <a:rPr lang="es-CO" smtClean="0"/>
              <a:t>2/03/2025</a:t>
            </a:fld>
            <a:endParaRPr lang="es-CO"/>
          </a:p>
        </p:txBody>
      </p:sp>
      <p:sp>
        <p:nvSpPr>
          <p:cNvPr id="3" name="Footer Placeholder 2">
            <a:extLst>
              <a:ext uri="{FF2B5EF4-FFF2-40B4-BE49-F238E27FC236}">
                <a16:creationId xmlns:a16="http://schemas.microsoft.com/office/drawing/2014/main" id="{5E1B1DC8-45F0-4BAA-8349-21E1119A9A95}"/>
              </a:ext>
            </a:extLst>
          </p:cNvPr>
          <p:cNvSpPr>
            <a:spLocks noGrp="1"/>
          </p:cNvSpPr>
          <p:nvPr>
            <p:ph type="ftr" sz="quarter" idx="11"/>
          </p:nvPr>
        </p:nvSpPr>
        <p:spPr/>
        <p:txBody>
          <a:bodyPr/>
          <a:lstStyle/>
          <a:p>
            <a:endParaRPr lang="es-CO"/>
          </a:p>
        </p:txBody>
      </p:sp>
      <p:sp>
        <p:nvSpPr>
          <p:cNvPr id="4" name="Slide Number Placeholder 3">
            <a:extLst>
              <a:ext uri="{FF2B5EF4-FFF2-40B4-BE49-F238E27FC236}">
                <a16:creationId xmlns:a16="http://schemas.microsoft.com/office/drawing/2014/main" id="{0AF5BA70-04B3-A1CB-7568-0DF6054CBC20}"/>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8073446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5A0D-E458-EB1B-10FD-C79F5483CF7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s-CO"/>
          </a:p>
        </p:txBody>
      </p:sp>
      <p:sp>
        <p:nvSpPr>
          <p:cNvPr id="3" name="Content Placeholder 2">
            <a:extLst>
              <a:ext uri="{FF2B5EF4-FFF2-40B4-BE49-F238E27FC236}">
                <a16:creationId xmlns:a16="http://schemas.microsoft.com/office/drawing/2014/main" id="{75B95F28-5453-7FEA-77FA-2E7CDD73E8D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Text Placeholder 3">
            <a:extLst>
              <a:ext uri="{FF2B5EF4-FFF2-40B4-BE49-F238E27FC236}">
                <a16:creationId xmlns:a16="http://schemas.microsoft.com/office/drawing/2014/main" id="{DFF32097-1981-5181-DAFF-61518766DDC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B72455C-9FB8-76B1-6077-3DF346176A09}"/>
              </a:ext>
            </a:extLst>
          </p:cNvPr>
          <p:cNvSpPr>
            <a:spLocks noGrp="1"/>
          </p:cNvSpPr>
          <p:nvPr>
            <p:ph type="dt" sz="half" idx="10"/>
          </p:nvPr>
        </p:nvSpPr>
        <p:spPr/>
        <p:txBody>
          <a:bodyPr/>
          <a:lstStyle/>
          <a:p>
            <a:fld id="{6704429C-9FEC-4C8E-8600-01BE53474285}" type="datetimeFigureOut">
              <a:rPr lang="es-CO" smtClean="0"/>
              <a:t>2/03/2025</a:t>
            </a:fld>
            <a:endParaRPr lang="es-CO"/>
          </a:p>
        </p:txBody>
      </p:sp>
      <p:sp>
        <p:nvSpPr>
          <p:cNvPr id="6" name="Footer Placeholder 5">
            <a:extLst>
              <a:ext uri="{FF2B5EF4-FFF2-40B4-BE49-F238E27FC236}">
                <a16:creationId xmlns:a16="http://schemas.microsoft.com/office/drawing/2014/main" id="{B0EE413E-B06C-261C-30C8-3B3E15D4615F}"/>
              </a:ext>
            </a:extLst>
          </p:cNvPr>
          <p:cNvSpPr>
            <a:spLocks noGrp="1"/>
          </p:cNvSpPr>
          <p:nvPr>
            <p:ph type="ftr" sz="quarter" idx="11"/>
          </p:nvPr>
        </p:nvSpPr>
        <p:spPr/>
        <p:txBody>
          <a:bodyPr/>
          <a:lstStyle/>
          <a:p>
            <a:endParaRPr lang="es-CO"/>
          </a:p>
        </p:txBody>
      </p:sp>
      <p:sp>
        <p:nvSpPr>
          <p:cNvPr id="7" name="Slide Number Placeholder 6">
            <a:extLst>
              <a:ext uri="{FF2B5EF4-FFF2-40B4-BE49-F238E27FC236}">
                <a16:creationId xmlns:a16="http://schemas.microsoft.com/office/drawing/2014/main" id="{DCC0603B-F013-BCF4-47C1-5F2CEB57B95A}"/>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17650834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82B2-1658-305C-3776-37E4B7C6825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s-CO"/>
          </a:p>
        </p:txBody>
      </p:sp>
      <p:sp>
        <p:nvSpPr>
          <p:cNvPr id="3" name="Picture Placeholder 2">
            <a:extLst>
              <a:ext uri="{FF2B5EF4-FFF2-40B4-BE49-F238E27FC236}">
                <a16:creationId xmlns:a16="http://schemas.microsoft.com/office/drawing/2014/main" id="{CF6C3365-1D1F-8BA5-410F-7B87E7BF5C4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CO"/>
          </a:p>
        </p:txBody>
      </p:sp>
      <p:sp>
        <p:nvSpPr>
          <p:cNvPr id="4" name="Text Placeholder 3">
            <a:extLst>
              <a:ext uri="{FF2B5EF4-FFF2-40B4-BE49-F238E27FC236}">
                <a16:creationId xmlns:a16="http://schemas.microsoft.com/office/drawing/2014/main" id="{0B8D1B46-7761-95EB-4702-54B631D3472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FA279F4-C46B-66D0-404C-C73FF63A13A8}"/>
              </a:ext>
            </a:extLst>
          </p:cNvPr>
          <p:cNvSpPr>
            <a:spLocks noGrp="1"/>
          </p:cNvSpPr>
          <p:nvPr>
            <p:ph type="dt" sz="half" idx="10"/>
          </p:nvPr>
        </p:nvSpPr>
        <p:spPr/>
        <p:txBody>
          <a:bodyPr/>
          <a:lstStyle/>
          <a:p>
            <a:fld id="{6704429C-9FEC-4C8E-8600-01BE53474285}" type="datetimeFigureOut">
              <a:rPr lang="es-CO" smtClean="0"/>
              <a:t>2/03/2025</a:t>
            </a:fld>
            <a:endParaRPr lang="es-CO"/>
          </a:p>
        </p:txBody>
      </p:sp>
      <p:sp>
        <p:nvSpPr>
          <p:cNvPr id="6" name="Footer Placeholder 5">
            <a:extLst>
              <a:ext uri="{FF2B5EF4-FFF2-40B4-BE49-F238E27FC236}">
                <a16:creationId xmlns:a16="http://schemas.microsoft.com/office/drawing/2014/main" id="{B7E68FF5-05F1-E8E2-FE2B-FA3835F646A3}"/>
              </a:ext>
            </a:extLst>
          </p:cNvPr>
          <p:cNvSpPr>
            <a:spLocks noGrp="1"/>
          </p:cNvSpPr>
          <p:nvPr>
            <p:ph type="ftr" sz="quarter" idx="11"/>
          </p:nvPr>
        </p:nvSpPr>
        <p:spPr/>
        <p:txBody>
          <a:bodyPr/>
          <a:lstStyle/>
          <a:p>
            <a:endParaRPr lang="es-CO"/>
          </a:p>
        </p:txBody>
      </p:sp>
      <p:sp>
        <p:nvSpPr>
          <p:cNvPr id="7" name="Slide Number Placeholder 6">
            <a:extLst>
              <a:ext uri="{FF2B5EF4-FFF2-40B4-BE49-F238E27FC236}">
                <a16:creationId xmlns:a16="http://schemas.microsoft.com/office/drawing/2014/main" id="{15DECE66-6E0A-13DA-5941-59DF23E15E0A}"/>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8818644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2397-734D-572F-2829-CE00E5C62665}"/>
              </a:ext>
            </a:extLst>
          </p:cNvPr>
          <p:cNvSpPr>
            <a:spLocks noGrp="1"/>
          </p:cNvSpPr>
          <p:nvPr>
            <p:ph type="title"/>
          </p:nvPr>
        </p:nvSpPr>
        <p:spPr/>
        <p:txBody>
          <a:bodyPr/>
          <a:lstStyle/>
          <a:p>
            <a:r>
              <a:rPr lang="en-US"/>
              <a:t>Click to edit Master title style</a:t>
            </a:r>
            <a:endParaRPr lang="es-CO"/>
          </a:p>
        </p:txBody>
      </p:sp>
      <p:sp>
        <p:nvSpPr>
          <p:cNvPr id="3" name="Vertical Text Placeholder 2">
            <a:extLst>
              <a:ext uri="{FF2B5EF4-FFF2-40B4-BE49-F238E27FC236}">
                <a16:creationId xmlns:a16="http://schemas.microsoft.com/office/drawing/2014/main" id="{10F56B81-6792-00EA-5E38-7B8B740BDE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9C459EA0-F4C8-8DF8-9652-19B697A20DE9}"/>
              </a:ext>
            </a:extLst>
          </p:cNvPr>
          <p:cNvSpPr>
            <a:spLocks noGrp="1"/>
          </p:cNvSpPr>
          <p:nvPr>
            <p:ph type="dt" sz="half" idx="10"/>
          </p:nvPr>
        </p:nvSpPr>
        <p:spPr/>
        <p:txBody>
          <a:bodyPr/>
          <a:lstStyle/>
          <a:p>
            <a:fld id="{6704429C-9FEC-4C8E-8600-01BE53474285}" type="datetimeFigureOut">
              <a:rPr lang="es-CO" smtClean="0"/>
              <a:t>2/03/2025</a:t>
            </a:fld>
            <a:endParaRPr lang="es-CO"/>
          </a:p>
        </p:txBody>
      </p:sp>
      <p:sp>
        <p:nvSpPr>
          <p:cNvPr id="5" name="Footer Placeholder 4">
            <a:extLst>
              <a:ext uri="{FF2B5EF4-FFF2-40B4-BE49-F238E27FC236}">
                <a16:creationId xmlns:a16="http://schemas.microsoft.com/office/drawing/2014/main" id="{67F75566-086A-50AB-9B51-05C21C6CA9B7}"/>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4DB6AA5E-BD28-133D-06E4-8621C01721FF}"/>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815531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F13738-1A67-A550-1886-FA8B691A2098}"/>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s-CO"/>
          </a:p>
        </p:txBody>
      </p:sp>
      <p:sp>
        <p:nvSpPr>
          <p:cNvPr id="3" name="Vertical Text Placeholder 2">
            <a:extLst>
              <a:ext uri="{FF2B5EF4-FFF2-40B4-BE49-F238E27FC236}">
                <a16:creationId xmlns:a16="http://schemas.microsoft.com/office/drawing/2014/main" id="{EDE2C351-1BBE-D889-BD50-A931A47AB64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BACD0F62-FCE4-7403-017B-9622D3FE9A8A}"/>
              </a:ext>
            </a:extLst>
          </p:cNvPr>
          <p:cNvSpPr>
            <a:spLocks noGrp="1"/>
          </p:cNvSpPr>
          <p:nvPr>
            <p:ph type="dt" sz="half" idx="10"/>
          </p:nvPr>
        </p:nvSpPr>
        <p:spPr/>
        <p:txBody>
          <a:bodyPr/>
          <a:lstStyle/>
          <a:p>
            <a:fld id="{6704429C-9FEC-4C8E-8600-01BE53474285}" type="datetimeFigureOut">
              <a:rPr lang="es-CO" smtClean="0"/>
              <a:t>2/03/2025</a:t>
            </a:fld>
            <a:endParaRPr lang="es-CO"/>
          </a:p>
        </p:txBody>
      </p:sp>
      <p:sp>
        <p:nvSpPr>
          <p:cNvPr id="5" name="Footer Placeholder 4">
            <a:extLst>
              <a:ext uri="{FF2B5EF4-FFF2-40B4-BE49-F238E27FC236}">
                <a16:creationId xmlns:a16="http://schemas.microsoft.com/office/drawing/2014/main" id="{BE54534A-FAC0-92B9-E9FB-1CE5D811D269}"/>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A8525697-2597-E3BA-88E1-2848FFD0326E}"/>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32585995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ortada 1">
    <p:spTree>
      <p:nvGrpSpPr>
        <p:cNvPr id="1" name=""/>
        <p:cNvGrpSpPr/>
        <p:nvPr/>
      </p:nvGrpSpPr>
      <p:grpSpPr>
        <a:xfrm>
          <a:off x="0" y="0"/>
          <a:ext cx="0" cy="0"/>
          <a:chOff x="0" y="0"/>
          <a:chExt cx="0" cy="0"/>
        </a:xfrm>
      </p:grpSpPr>
      <p:pic>
        <p:nvPicPr>
          <p:cNvPr id="3" name="Imagen 2" descr="Patrón de fondo&#10;&#10;Descripción generada automáticamente">
            <a:extLst>
              <a:ext uri="{FF2B5EF4-FFF2-40B4-BE49-F238E27FC236}">
                <a16:creationId xmlns:a16="http://schemas.microsoft.com/office/drawing/2014/main" id="{744207F4-7A80-5E0B-5872-65537D34F9E4}"/>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08" b="7808"/>
          <a:stretch/>
        </p:blipFill>
        <p:spPr>
          <a:xfrm>
            <a:off x="0" y="-1"/>
            <a:ext cx="9144000" cy="5143501"/>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1"/>
            <a:ext cx="9144000" cy="5143501"/>
          </a:xfrm>
          <a:prstGeom prst="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657350"/>
            <a:ext cx="8778240" cy="914400"/>
          </a:xfrm>
        </p:spPr>
        <p:txBody>
          <a:bodyPr anchor="b"/>
          <a:lstStyle>
            <a:lvl1pPr algn="ctr">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38450"/>
            <a:ext cx="8778875" cy="731520"/>
          </a:xfrm>
        </p:spPr>
        <p:txBody>
          <a:bodyPr anchor="t">
            <a:normAutofit/>
          </a:bodyPr>
          <a:lstStyle>
            <a:lvl1pPr marL="0" indent="0" algn="ctr">
              <a:buNone/>
              <a:defRPr sz="1800" b="1">
                <a:solidFill>
                  <a:schemeClr val="tx1">
                    <a:lumMod val="75000"/>
                    <a:lumOff val="25000"/>
                  </a:schemeClr>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p:nvPr userDrawn="1"/>
        </p:nvCxnSpPr>
        <p:spPr>
          <a:xfrm>
            <a:off x="182880" y="2705100"/>
            <a:ext cx="8778240" cy="0"/>
          </a:xfrm>
          <a:prstGeom prst="line">
            <a:avLst/>
          </a:prstGeom>
          <a:ln w="95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3295650" y="4508911"/>
            <a:ext cx="2552700" cy="393700"/>
          </a:xfrm>
        </p:spPr>
        <p:txBody>
          <a:bodyPr anchor="b">
            <a:noAutofit/>
          </a:bodyPr>
          <a:lstStyle>
            <a:lvl1pPr marL="0" indent="0" algn="ctr">
              <a:buNone/>
              <a:defRPr sz="1400" b="1">
                <a:solidFill>
                  <a:schemeClr val="tx1">
                    <a:lumMod val="75000"/>
                    <a:lumOff val="25000"/>
                  </a:schemeClr>
                </a:solidFill>
              </a:defRPr>
            </a:lvl1pPr>
          </a:lstStyle>
          <a:p>
            <a:pPr lvl="0"/>
            <a:r>
              <a:rPr lang="es-ES"/>
              <a:t>Haga clic para modificar la fecha</a:t>
            </a:r>
          </a:p>
        </p:txBody>
      </p:sp>
      <p:sp>
        <p:nvSpPr>
          <p:cNvPr id="4" name="Rectángulo 3">
            <a:extLst>
              <a:ext uri="{FF2B5EF4-FFF2-40B4-BE49-F238E27FC236}">
                <a16:creationId xmlns:a16="http://schemas.microsoft.com/office/drawing/2014/main" id="{3C7D6469-9602-DEE0-AC88-6EE25897D0F0}"/>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3229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6" presetClass="entr" presetSubtype="37" fill="hold" nodeType="withEffect">
                                  <p:stCondLst>
                                    <p:cond delay="2300"/>
                                  </p:stCondLst>
                                  <p:childTnLst>
                                    <p:set>
                                      <p:cBhvr>
                                        <p:cTn id="9" dur="1" fill="hold">
                                          <p:stCondLst>
                                            <p:cond delay="0"/>
                                          </p:stCondLst>
                                        </p:cTn>
                                        <p:tgtEl>
                                          <p:spTgt spid="13"/>
                                        </p:tgtEl>
                                        <p:attrNameLst>
                                          <p:attrName>style.visibility</p:attrName>
                                        </p:attrNameLst>
                                      </p:cBhvr>
                                      <p:to>
                                        <p:strVal val="visible"/>
                                      </p:to>
                                    </p:set>
                                    <p:animEffect transition="in" filter="barn(outVertical)">
                                      <p:cBhvr>
                                        <p:cTn id="10" dur="500"/>
                                        <p:tgtEl>
                                          <p:spTgt spid="13"/>
                                        </p:tgtEl>
                                      </p:cBhvr>
                                    </p:animEffect>
                                  </p:childTnLst>
                                </p:cTn>
                              </p:par>
                              <p:par>
                                <p:cTn id="11" presetID="10" presetClass="entr" presetSubtype="0" fill="hold" grpId="0" nodeType="withEffect">
                                  <p:stCondLst>
                                    <p:cond delay="260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Portad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047750"/>
            <a:ext cx="4760595" cy="1524000"/>
          </a:xfrm>
        </p:spPr>
        <p:txBody>
          <a:bodyPr anchor="b"/>
          <a:lstStyle>
            <a:lvl1pPr algn="l">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4" y="2838450"/>
            <a:ext cx="4760596" cy="731520"/>
          </a:xfrm>
        </p:spPr>
        <p:txBody>
          <a:bodyPr anchor="t">
            <a:normAutofit/>
          </a:bodyPr>
          <a:lstStyle>
            <a:lvl1pPr marL="0" indent="0" algn="l">
              <a:buNone/>
              <a:defRPr sz="1800" b="1">
                <a:solidFill>
                  <a:schemeClr val="tx1">
                    <a:lumMod val="75000"/>
                    <a:lumOff val="25000"/>
                  </a:schemeClr>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182880" y="2705100"/>
            <a:ext cx="4760595" cy="0"/>
          </a:xfrm>
          <a:prstGeom prst="line">
            <a:avLst/>
          </a:prstGeom>
          <a:ln w="95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15" name="Gráfico 14">
            <a:extLst>
              <a:ext uri="{FF2B5EF4-FFF2-40B4-BE49-F238E27FC236}">
                <a16:creationId xmlns:a16="http://schemas.microsoft.com/office/drawing/2014/main" id="{B487D36F-5056-47BE-4944-E1762E3C77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82564" y="240889"/>
            <a:ext cx="1752600" cy="457386"/>
          </a:xfrm>
          <a:prstGeom prst="rect">
            <a:avLst/>
          </a:prstGeom>
        </p:spPr>
      </p:pic>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182564" y="4470811"/>
            <a:ext cx="4760596" cy="393700"/>
          </a:xfrm>
        </p:spPr>
        <p:txBody>
          <a:bodyPr anchor="b">
            <a:noAutofit/>
          </a:bodyPr>
          <a:lstStyle>
            <a:lvl1pPr marL="0" indent="0" algn="l">
              <a:buNone/>
              <a:defRPr sz="1400" b="1">
                <a:solidFill>
                  <a:schemeClr val="tx1">
                    <a:lumMod val="75000"/>
                    <a:lumOff val="25000"/>
                  </a:schemeClr>
                </a:solidFill>
              </a:defRPr>
            </a:lvl1pPr>
          </a:lstStyle>
          <a:p>
            <a:pPr lvl="0"/>
            <a:r>
              <a:rPr lang="es-ES"/>
              <a:t>Haga clic para modificar la fecha</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95011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10" presetClass="entr" presetSubtype="0" fill="hold" grpId="0" nodeType="withEffect">
                                  <p:stCondLst>
                                    <p:cond delay="500"/>
                                  </p:stCondLst>
                                  <p:iterate type="lt">
                                    <p:tmPct val="6000"/>
                                  </p:iterate>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6" presetClass="entr" presetSubtype="37" fill="hold" nodeType="withEffect">
                                  <p:stCondLst>
                                    <p:cond delay="2300"/>
                                  </p:stCondLst>
                                  <p:childTnLst>
                                    <p:set>
                                      <p:cBhvr>
                                        <p:cTn id="14" dur="1" fill="hold">
                                          <p:stCondLst>
                                            <p:cond delay="0"/>
                                          </p:stCondLst>
                                        </p:cTn>
                                        <p:tgtEl>
                                          <p:spTgt spid="13"/>
                                        </p:tgtEl>
                                        <p:attrNameLst>
                                          <p:attrName>style.visibility</p:attrName>
                                        </p:attrNameLst>
                                      </p:cBhvr>
                                      <p:to>
                                        <p:strVal val="visible"/>
                                      </p:to>
                                    </p:set>
                                    <p:animEffect transition="in" filter="barn(outVertical)">
                                      <p:cBhvr>
                                        <p:cTn id="15" dur="500"/>
                                        <p:tgtEl>
                                          <p:spTgt spid="13"/>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Portadilla con subti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266825"/>
            <a:ext cx="8770620" cy="1524000"/>
          </a:xfrm>
        </p:spPr>
        <p:txBody>
          <a:bodyPr anchor="b"/>
          <a:lstStyle>
            <a:lvl1pPr algn="ctr">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27019"/>
            <a:ext cx="8770619" cy="731520"/>
          </a:xfrm>
        </p:spPr>
        <p:txBody>
          <a:bodyPr anchor="t">
            <a:normAutofit/>
          </a:bodyPr>
          <a:lstStyle>
            <a:lvl1pPr marL="0" indent="0" algn="ctr">
              <a:buNone/>
              <a:defRPr sz="1800" b="1">
                <a:solidFill>
                  <a:schemeClr val="tx1">
                    <a:lumMod val="75000"/>
                    <a:lumOff val="25000"/>
                  </a:schemeClr>
                </a:solidFill>
              </a:defRPr>
            </a:lvl1pPr>
          </a:lstStyle>
          <a:p>
            <a:pPr lvl="0"/>
            <a:r>
              <a:rPr lang="es-ES"/>
              <a:t>Haga clic para modificar los estilos de texto del patrón</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69914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260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Portadill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809750"/>
            <a:ext cx="8770620" cy="1524000"/>
          </a:xfrm>
        </p:spPr>
        <p:txBody>
          <a:bodyPr anchor="ctr"/>
          <a:lstStyle>
            <a:lvl1pPr algn="ctr">
              <a:defRPr sz="3200">
                <a:solidFill>
                  <a:srgbClr val="24397F"/>
                </a:solidFill>
              </a:defRPr>
            </a:lvl1pPr>
          </a:lstStyle>
          <a:p>
            <a:r>
              <a:rPr lang="es-ES"/>
              <a:t>Haga clic para modificar el estilo de título del patrón</a:t>
            </a:r>
            <a:endParaRPr lang="es-CO"/>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0276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2. Portadilla con subtitul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499"/>
          </a:xfrm>
          <a:prstGeom prst="rect">
            <a:avLst/>
          </a:prstGeom>
          <a:solidFill>
            <a:srgbClr val="24397F">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266825"/>
            <a:ext cx="8770620" cy="1524000"/>
          </a:xfrm>
        </p:spPr>
        <p:txBody>
          <a:bodyPr anchor="b"/>
          <a:lstStyle>
            <a:lvl1pPr algn="ctr">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27019"/>
            <a:ext cx="8770619" cy="731520"/>
          </a:xfrm>
        </p:spPr>
        <p:txBody>
          <a:bodyPr anchor="t">
            <a:normAutofit/>
          </a:bodyPr>
          <a:lstStyle>
            <a:lvl1pPr marL="0" indent="0" algn="ctr">
              <a:buNone/>
              <a:defRPr sz="1800" b="1">
                <a:solidFill>
                  <a:srgbClr val="FFC000"/>
                </a:solidFill>
              </a:defRPr>
            </a:lvl1pPr>
          </a:lstStyle>
          <a:p>
            <a:pPr lvl="0"/>
            <a:r>
              <a:rPr lang="es-ES"/>
              <a:t>Haga clic para modificar los estilos de texto del patrón</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6270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260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2. Portadilla">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499"/>
          </a:xfrm>
          <a:prstGeom prst="rect">
            <a:avLst/>
          </a:prstGeom>
          <a:solidFill>
            <a:srgbClr val="24397F">
              <a:alpha val="9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809750"/>
            <a:ext cx="8770620" cy="1524000"/>
          </a:xfrm>
        </p:spPr>
        <p:txBody>
          <a:bodyPr anchor="ctr"/>
          <a:lstStyle>
            <a:lvl1pPr algn="ctr">
              <a:defRPr sz="3200">
                <a:solidFill>
                  <a:schemeClr val="bg1"/>
                </a:solidFill>
              </a:defRPr>
            </a:lvl1pPr>
          </a:lstStyle>
          <a:p>
            <a:r>
              <a:rPr lang="es-ES"/>
              <a:t>Haga clic para modificar el estilo de título del patrón</a:t>
            </a:r>
            <a:endParaRPr lang="es-CO"/>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83673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 y="182880"/>
            <a:ext cx="8778240" cy="914400"/>
          </a:xfrm>
          <a:prstGeom prst="rect">
            <a:avLst/>
          </a:prstGeom>
        </p:spPr>
        <p:txBody>
          <a:bodyPr vert="horz" lIns="91440" tIns="45720" rIns="91440" bIns="45720" rtlCol="0" anchor="ctr">
            <a:no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182880" y="1280160"/>
            <a:ext cx="8778240" cy="368046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extLst>
      <p:ext uri="{BB962C8B-B14F-4D97-AF65-F5344CB8AC3E}">
        <p14:creationId xmlns:p14="http://schemas.microsoft.com/office/powerpoint/2010/main" val="999126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8" r:id="rId6"/>
    <p:sldLayoutId id="2147483679" r:id="rId7"/>
    <p:sldLayoutId id="2147483680" r:id="rId8"/>
    <p:sldLayoutId id="2147483681" r:id="rId9"/>
    <p:sldLayoutId id="2147483666" r:id="rId10"/>
    <p:sldLayoutId id="2147483667" r:id="rId11"/>
    <p:sldLayoutId id="2147483673" r:id="rId12"/>
    <p:sldLayoutId id="2147483668" r:id="rId13"/>
    <p:sldLayoutId id="2147483682" r:id="rId14"/>
    <p:sldLayoutId id="2147483669" r:id="rId15"/>
    <p:sldLayoutId id="2147483670" r:id="rId16"/>
    <p:sldLayoutId id="2147483671" r:id="rId17"/>
    <p:sldLayoutId id="2147483672" r:id="rId18"/>
    <p:sldLayoutId id="2147483684" r:id="rId19"/>
    <p:sldLayoutId id="2147483686" r:id="rId20"/>
    <p:sldLayoutId id="2147483685" r:id="rId21"/>
    <p:sldLayoutId id="2147483683" r:id="rId22"/>
    <p:sldLayoutId id="2147483687" r:id="rId23"/>
    <p:sldLayoutId id="2147483688" r:id="rId24"/>
    <p:sldLayoutId id="2147483689" r:id="rId25"/>
  </p:sldLayoutIdLst>
  <p:txStyles>
    <p:title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p:titleStyle>
    <p:body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2000">
              <a:srgbClr val="112261"/>
            </a:gs>
            <a:gs pos="42000">
              <a:srgbClr val="1A3184"/>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117AC9-1D5D-0623-5A1A-FD0D22D1B3F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s-CO"/>
          </a:p>
        </p:txBody>
      </p:sp>
      <p:sp>
        <p:nvSpPr>
          <p:cNvPr id="3" name="Text Placeholder 2">
            <a:extLst>
              <a:ext uri="{FF2B5EF4-FFF2-40B4-BE49-F238E27FC236}">
                <a16:creationId xmlns:a16="http://schemas.microsoft.com/office/drawing/2014/main" id="{7F2B14B8-356F-45D6-DFAA-298C7FEF335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C7FBDBD0-6667-005E-0A1D-75514A3CF42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704429C-9FEC-4C8E-8600-01BE53474285}" type="datetimeFigureOut">
              <a:rPr lang="es-CO" smtClean="0"/>
              <a:t>2/03/2025</a:t>
            </a:fld>
            <a:endParaRPr lang="es-CO"/>
          </a:p>
        </p:txBody>
      </p:sp>
      <p:sp>
        <p:nvSpPr>
          <p:cNvPr id="5" name="Footer Placeholder 4">
            <a:extLst>
              <a:ext uri="{FF2B5EF4-FFF2-40B4-BE49-F238E27FC236}">
                <a16:creationId xmlns:a16="http://schemas.microsoft.com/office/drawing/2014/main" id="{991DD5A9-3F36-4838-DEFC-8B15E2498C3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CO"/>
          </a:p>
        </p:txBody>
      </p:sp>
      <p:sp>
        <p:nvSpPr>
          <p:cNvPr id="6" name="Slide Number Placeholder 5">
            <a:extLst>
              <a:ext uri="{FF2B5EF4-FFF2-40B4-BE49-F238E27FC236}">
                <a16:creationId xmlns:a16="http://schemas.microsoft.com/office/drawing/2014/main" id="{C1E7B515-5E4C-4FD0-3818-AB3865C7E339}"/>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B4B2521-7AA7-484A-8C73-FCF5781523F0}" type="slidenum">
              <a:rPr lang="es-CO" smtClean="0"/>
              <a:t>‹#›</a:t>
            </a:fld>
            <a:endParaRPr lang="es-CO"/>
          </a:p>
        </p:txBody>
      </p:sp>
    </p:spTree>
    <p:extLst>
      <p:ext uri="{BB962C8B-B14F-4D97-AF65-F5344CB8AC3E}">
        <p14:creationId xmlns:p14="http://schemas.microsoft.com/office/powerpoint/2010/main" val="426261828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C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7.jpg"/><Relationship Id="rId1" Type="http://schemas.openxmlformats.org/officeDocument/2006/relationships/slideLayout" Target="../slideLayouts/slideLayout4.xml"/><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jp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7.jpg"/><Relationship Id="rId1" Type="http://schemas.openxmlformats.org/officeDocument/2006/relationships/slideLayout" Target="../slideLayouts/slideLayout4.xml"/><Relationship Id="rId4" Type="http://schemas.microsoft.com/office/2007/relationships/hdphoto" Target="../media/hdphoto4.wdp"/></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7.jpg"/><Relationship Id="rId1" Type="http://schemas.openxmlformats.org/officeDocument/2006/relationships/slideLayout" Target="../slideLayouts/slideLayout4.xml"/><Relationship Id="rId4" Type="http://schemas.microsoft.com/office/2007/relationships/hdphoto" Target="../media/hdphoto4.wdp"/></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7.jpg"/><Relationship Id="rId1" Type="http://schemas.openxmlformats.org/officeDocument/2006/relationships/slideLayout" Target="../slideLayouts/slideLayout4.xml"/><Relationship Id="rId4" Type="http://schemas.microsoft.com/office/2007/relationships/hdphoto" Target="../media/hdphoto5.wdp"/></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7.jpg"/><Relationship Id="rId1" Type="http://schemas.openxmlformats.org/officeDocument/2006/relationships/slideLayout" Target="../slideLayouts/slideLayout4.xml"/><Relationship Id="rId5" Type="http://schemas.microsoft.com/office/2007/relationships/hdphoto" Target="../media/hdphoto6.wdp"/><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jp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7.jpg"/><Relationship Id="rId1" Type="http://schemas.openxmlformats.org/officeDocument/2006/relationships/slideLayout" Target="../slideLayouts/slideLayout4.xml"/><Relationship Id="rId4" Type="http://schemas.microsoft.com/office/2007/relationships/hdphoto" Target="../media/hdphoto5.wdp"/></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7.jp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0.jpe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0.jpeg"/><Relationship Id="rId1" Type="http://schemas.openxmlformats.org/officeDocument/2006/relationships/slideLayout" Target="../slideLayouts/slideLayout4.xml"/><Relationship Id="rId5" Type="http://schemas.openxmlformats.org/officeDocument/2006/relationships/image" Target="../media/image70.png"/><Relationship Id="rId4" Type="http://schemas.microsoft.com/office/2007/relationships/hdphoto" Target="../media/hdphoto5.wdp"/></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7.jpg"/><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25.xml"/><Relationship Id="rId5" Type="http://schemas.openxmlformats.org/officeDocument/2006/relationships/image" Target="../media/image83.png"/><Relationship Id="rId4" Type="http://schemas.microsoft.com/office/2007/relationships/hdphoto" Target="../media/hdphoto7.wdp"/></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7.jpg"/><Relationship Id="rId1" Type="http://schemas.openxmlformats.org/officeDocument/2006/relationships/slideLayout" Target="../slideLayouts/slideLayout4.xml"/><Relationship Id="rId5" Type="http://schemas.microsoft.com/office/2007/relationships/hdphoto" Target="../media/hdphoto6.wdp"/><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8" Type="http://schemas.openxmlformats.org/officeDocument/2006/relationships/image" Target="../media/image91.png"/><Relationship Id="rId3" Type="http://schemas.microsoft.com/office/2007/relationships/hdphoto" Target="../media/hdphoto8.wdp"/><Relationship Id="rId7" Type="http://schemas.microsoft.com/office/2007/relationships/hdphoto" Target="../media/hdphoto9.wdp"/><Relationship Id="rId2" Type="http://schemas.openxmlformats.org/officeDocument/2006/relationships/image" Target="../media/image88.png"/><Relationship Id="rId1" Type="http://schemas.openxmlformats.org/officeDocument/2006/relationships/slideLayout" Target="../slideLayouts/slideLayout26.xml"/><Relationship Id="rId6" Type="http://schemas.openxmlformats.org/officeDocument/2006/relationships/image" Target="../media/image90.png"/><Relationship Id="rId5" Type="http://schemas.openxmlformats.org/officeDocument/2006/relationships/hyperlink" Target="https://papers.ssrn.com/sol3/papers.cfm?abstract_id=2708678" TargetMode="External"/><Relationship Id="rId4" Type="http://schemas.openxmlformats.org/officeDocument/2006/relationships/image" Target="../media/image89.png"/><Relationship Id="rId9" Type="http://schemas.microsoft.com/office/2007/relationships/hdphoto" Target="../media/hdphoto10.wdp"/></Relationships>
</file>

<file path=ppt/slides/_rels/slide67.xml.rels><?xml version="1.0" encoding="UTF-8" standalone="yes"?>
<Relationships xmlns="http://schemas.openxmlformats.org/package/2006/relationships"><Relationship Id="rId8" Type="http://schemas.openxmlformats.org/officeDocument/2006/relationships/image" Target="../media/image91.png"/><Relationship Id="rId3" Type="http://schemas.microsoft.com/office/2007/relationships/hdphoto" Target="../media/hdphoto8.wdp"/><Relationship Id="rId7" Type="http://schemas.microsoft.com/office/2007/relationships/hdphoto" Target="../media/hdphoto9.wdp"/><Relationship Id="rId2" Type="http://schemas.openxmlformats.org/officeDocument/2006/relationships/image" Target="../media/image88.png"/><Relationship Id="rId1" Type="http://schemas.openxmlformats.org/officeDocument/2006/relationships/slideLayout" Target="../slideLayouts/slideLayout26.xml"/><Relationship Id="rId6" Type="http://schemas.openxmlformats.org/officeDocument/2006/relationships/image" Target="../media/image90.png"/><Relationship Id="rId5" Type="http://schemas.openxmlformats.org/officeDocument/2006/relationships/hyperlink" Target="https://hudsonthames.org/an-introduction-to-the-hierarchical-risk-parity-algorithm/" TargetMode="External"/><Relationship Id="rId4" Type="http://schemas.openxmlformats.org/officeDocument/2006/relationships/image" Target="../media/image89.png"/><Relationship Id="rId9" Type="http://schemas.microsoft.com/office/2007/relationships/hdphoto" Target="../media/hdphoto10.wdp"/></Relationships>
</file>

<file path=ppt/slides/_rels/slide68.xml.rels><?xml version="1.0" encoding="UTF-8" standalone="yes"?>
<Relationships xmlns="http://schemas.openxmlformats.org/package/2006/relationships"><Relationship Id="rId8" Type="http://schemas.openxmlformats.org/officeDocument/2006/relationships/image" Target="../media/image91.png"/><Relationship Id="rId3" Type="http://schemas.microsoft.com/office/2007/relationships/hdphoto" Target="../media/hdphoto8.wdp"/><Relationship Id="rId7" Type="http://schemas.microsoft.com/office/2007/relationships/hdphoto" Target="../media/hdphoto9.wdp"/><Relationship Id="rId2" Type="http://schemas.openxmlformats.org/officeDocument/2006/relationships/image" Target="../media/image88.png"/><Relationship Id="rId1" Type="http://schemas.openxmlformats.org/officeDocument/2006/relationships/slideLayout" Target="../slideLayouts/slideLayout26.xml"/><Relationship Id="rId6" Type="http://schemas.openxmlformats.org/officeDocument/2006/relationships/image" Target="../media/image90.png"/><Relationship Id="rId5" Type="http://schemas.openxmlformats.org/officeDocument/2006/relationships/hyperlink" Target="https://cs229.stanford.edu/notes2020spring/cs229-notes10.pdf" TargetMode="External"/><Relationship Id="rId4" Type="http://schemas.openxmlformats.org/officeDocument/2006/relationships/image" Target="../media/image89.png"/><Relationship Id="rId9" Type="http://schemas.microsoft.com/office/2007/relationships/hdphoto" Target="../media/hdphoto10.wdp"/></Relationships>
</file>

<file path=ppt/slides/_rels/slide69.xml.rels><?xml version="1.0" encoding="UTF-8" standalone="yes"?>
<Relationships xmlns="http://schemas.openxmlformats.org/package/2006/relationships"><Relationship Id="rId8" Type="http://schemas.microsoft.com/office/2007/relationships/hdphoto" Target="../media/hdphoto10.wdp"/><Relationship Id="rId3" Type="http://schemas.microsoft.com/office/2007/relationships/hdphoto" Target="../media/hdphoto8.wdp"/><Relationship Id="rId7" Type="http://schemas.openxmlformats.org/officeDocument/2006/relationships/image" Target="../media/image91.png"/><Relationship Id="rId2" Type="http://schemas.openxmlformats.org/officeDocument/2006/relationships/image" Target="../media/image88.png"/><Relationship Id="rId1" Type="http://schemas.openxmlformats.org/officeDocument/2006/relationships/slideLayout" Target="../slideLayouts/slideLayout26.xml"/><Relationship Id="rId6" Type="http://schemas.microsoft.com/office/2007/relationships/hdphoto" Target="../media/hdphoto9.wdp"/><Relationship Id="rId5" Type="http://schemas.openxmlformats.org/officeDocument/2006/relationships/image" Target="../media/image90.png"/><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8.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a:extLst>
              <a:ext uri="{FF2B5EF4-FFF2-40B4-BE49-F238E27FC236}">
                <a16:creationId xmlns:a16="http://schemas.microsoft.com/office/drawing/2014/main" id="{2E06B4E9-48D5-3C90-4B72-9AB869AC5C9C}"/>
              </a:ext>
            </a:extLst>
          </p:cNvPr>
          <p:cNvSpPr txBox="1"/>
          <p:nvPr/>
        </p:nvSpPr>
        <p:spPr>
          <a:xfrm>
            <a:off x="988024" y="1426288"/>
            <a:ext cx="7167952" cy="1323439"/>
          </a:xfrm>
          <a:prstGeom prst="rect">
            <a:avLst/>
          </a:prstGeom>
          <a:noFill/>
        </p:spPr>
        <p:txBody>
          <a:bodyPr wrap="square" rtlCol="0">
            <a:spAutoFit/>
          </a:bodyPr>
          <a:lstStyle/>
          <a:p>
            <a:pPr algn="ctr"/>
            <a:r>
              <a:rPr lang="es-MX" sz="3600" b="1">
                <a:solidFill>
                  <a:schemeClr val="bg1"/>
                </a:solidFill>
                <a:latin typeface="Verdana" panose="020B0604030504040204" pitchFamily="34" charset="0"/>
                <a:ea typeface="Verdana" panose="020B0604030504040204" pitchFamily="34" charset="0"/>
              </a:rPr>
              <a:t>Introducción al </a:t>
            </a:r>
          </a:p>
          <a:p>
            <a:pPr algn="ctr"/>
            <a:r>
              <a:rPr lang="es-MX" sz="3600" b="1">
                <a:solidFill>
                  <a:schemeClr val="bg1"/>
                </a:solidFill>
                <a:latin typeface="Verdana" panose="020B0604030504040204" pitchFamily="34" charset="0"/>
                <a:ea typeface="Verdana" panose="020B0604030504040204" pitchFamily="34" charset="0"/>
              </a:rPr>
              <a:t>aprendizaje de máquinas</a:t>
            </a:r>
            <a:r>
              <a:rPr lang="es-MX" sz="4400" b="1">
                <a:solidFill>
                  <a:schemeClr val="bg1"/>
                </a:solidFill>
                <a:latin typeface="Verdana" panose="020B0604030504040204" pitchFamily="34" charset="0"/>
                <a:ea typeface="Verdana" panose="020B0604030504040204" pitchFamily="34" charset="0"/>
              </a:rPr>
              <a:t> </a:t>
            </a:r>
            <a:endParaRPr lang="es-CO" sz="4400" b="1">
              <a:solidFill>
                <a:schemeClr val="bg1"/>
              </a:solidFill>
              <a:latin typeface="Verdana" panose="020B0604030504040204" pitchFamily="34" charset="0"/>
              <a:ea typeface="Verdana" panose="020B0604030504040204" pitchFamily="34" charset="0"/>
            </a:endParaRPr>
          </a:p>
        </p:txBody>
      </p:sp>
      <p:sp>
        <p:nvSpPr>
          <p:cNvPr id="12" name="TextBox 12">
            <a:extLst>
              <a:ext uri="{FF2B5EF4-FFF2-40B4-BE49-F238E27FC236}">
                <a16:creationId xmlns:a16="http://schemas.microsoft.com/office/drawing/2014/main" id="{293AC15E-C58B-A24F-E8DB-93376EB06FCD}"/>
              </a:ext>
            </a:extLst>
          </p:cNvPr>
          <p:cNvSpPr txBox="1">
            <a:spLocks noGrp="1"/>
          </p:cNvSpPr>
          <p:nvPr>
            <p:ph type="body" sz="quarter" idx="10"/>
          </p:nvPr>
        </p:nvSpPr>
        <p:spPr>
          <a:xfrm>
            <a:off x="182563" y="2838450"/>
            <a:ext cx="8778875" cy="371127"/>
          </a:xfrm>
          <a:prstGeom prst="rect">
            <a:avLst/>
          </a:prstGeom>
          <a:noFill/>
        </p:spPr>
        <p:txBody>
          <a:bodyPr wrap="square" rtlCol="0">
            <a:spAutoFit/>
          </a:bodyPr>
          <a:lstStyle/>
          <a:p>
            <a:r>
              <a:rPr lang="es-MX" sz="2000">
                <a:solidFill>
                  <a:srgbClr val="FFC002"/>
                </a:solidFill>
                <a:latin typeface="Aptos" panose="020B0004020202020204" pitchFamily="34" charset="0"/>
              </a:rPr>
              <a:t>BCRP – CEFA 2025</a:t>
            </a:r>
            <a:endParaRPr lang="es-CO" sz="2000">
              <a:solidFill>
                <a:srgbClr val="FFC002"/>
              </a:solidFill>
              <a:latin typeface="Aptos" panose="020B0004020202020204" pitchFamily="34" charset="0"/>
            </a:endParaRPr>
          </a:p>
        </p:txBody>
      </p:sp>
    </p:spTree>
    <p:extLst>
      <p:ext uri="{BB962C8B-B14F-4D97-AF65-F5344CB8AC3E}">
        <p14:creationId xmlns:p14="http://schemas.microsoft.com/office/powerpoint/2010/main" val="450077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a:extLst>
            <a:ext uri="{FF2B5EF4-FFF2-40B4-BE49-F238E27FC236}">
              <a16:creationId xmlns:a16="http://schemas.microsoft.com/office/drawing/2014/main" id="{B028379C-2B46-DB71-C584-61C4FC4FDEB0}"/>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F81A3D2A-7374-4D8B-D0CE-4A2EC5512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7B5392B4-2423-D437-F5D5-A6388959EFF1}"/>
              </a:ext>
            </a:extLst>
          </p:cNvPr>
          <p:cNvSpPr txBox="1"/>
          <p:nvPr/>
        </p:nvSpPr>
        <p:spPr>
          <a:xfrm>
            <a:off x="602691" y="328255"/>
            <a:ext cx="5236235" cy="646331"/>
          </a:xfrm>
          <a:prstGeom prst="rect">
            <a:avLst/>
          </a:prstGeom>
          <a:noFill/>
        </p:spPr>
        <p:txBody>
          <a:bodyPr wrap="square" rtlCol="0">
            <a:spAutoFit/>
          </a:bodyPr>
          <a:lstStyle/>
          <a:p>
            <a:r>
              <a:rPr lang="es-CO" sz="3600" b="1">
                <a:solidFill>
                  <a:srgbClr val="243671"/>
                </a:solidFill>
                <a:latin typeface="Verdana" panose="020B0604030504040204" pitchFamily="34" charset="0"/>
                <a:ea typeface="Verdana" panose="020B0604030504040204" pitchFamily="34" charset="0"/>
              </a:rPr>
              <a:t>Sesgo - Varianza </a:t>
            </a:r>
          </a:p>
        </p:txBody>
      </p:sp>
      <p:sp>
        <p:nvSpPr>
          <p:cNvPr id="3" name="TextBox 6">
            <a:extLst>
              <a:ext uri="{FF2B5EF4-FFF2-40B4-BE49-F238E27FC236}">
                <a16:creationId xmlns:a16="http://schemas.microsoft.com/office/drawing/2014/main" id="{9F0B41B0-2F9C-DDB4-3511-CECDB3E692A4}"/>
              </a:ext>
            </a:extLst>
          </p:cNvPr>
          <p:cNvSpPr txBox="1"/>
          <p:nvPr/>
        </p:nvSpPr>
        <p:spPr>
          <a:xfrm>
            <a:off x="666729" y="1686614"/>
            <a:ext cx="2278484" cy="3139321"/>
          </a:xfrm>
          <a:prstGeom prst="rect">
            <a:avLst/>
          </a:prstGeom>
          <a:noFill/>
        </p:spPr>
        <p:txBody>
          <a:bodyPr wrap="square" rtlCol="0">
            <a:spAutoFit/>
          </a:bodyPr>
          <a:lstStyle/>
          <a:p>
            <a:pPr algn="r"/>
            <a:r>
              <a:rPr lang="es-MX">
                <a:latin typeface="Verdana" panose="020B0604030504040204" pitchFamily="34" charset="0"/>
                <a:ea typeface="Verdana" panose="020B0604030504040204" pitchFamily="34" charset="0"/>
                <a:cs typeface="Times New Roman"/>
              </a:rPr>
              <a:t>En general, si el problema es de predicción habríamos de considerar el algoritmo como una “caja negra”, buscando minimizar el error reducible y el error total.</a:t>
            </a:r>
            <a:endParaRPr lang="es-CO">
              <a:latin typeface="Verdana" panose="020B0604030504040204" pitchFamily="34" charset="0"/>
              <a:ea typeface="Verdana" panose="020B0604030504040204" pitchFamily="34" charset="0"/>
              <a:cs typeface="Times New Roman"/>
            </a:endParaRPr>
          </a:p>
        </p:txBody>
      </p:sp>
      <p:pic>
        <p:nvPicPr>
          <p:cNvPr id="4" name="Picture 15" descr="A graph of a graph with red and yellow lines&#10;&#10;Description automatically generated with medium confidence">
            <a:extLst>
              <a:ext uri="{FF2B5EF4-FFF2-40B4-BE49-F238E27FC236}">
                <a16:creationId xmlns:a16="http://schemas.microsoft.com/office/drawing/2014/main" id="{08125921-95D7-215A-4C01-572654E36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662" y="1599002"/>
            <a:ext cx="5243609" cy="3277256"/>
          </a:xfrm>
          <a:prstGeom prst="rect">
            <a:avLst/>
          </a:prstGeom>
        </p:spPr>
      </p:pic>
    </p:spTree>
    <p:extLst>
      <p:ext uri="{BB962C8B-B14F-4D97-AF65-F5344CB8AC3E}">
        <p14:creationId xmlns:p14="http://schemas.microsoft.com/office/powerpoint/2010/main" val="2107191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a:extLst>
            <a:ext uri="{FF2B5EF4-FFF2-40B4-BE49-F238E27FC236}">
              <a16:creationId xmlns:a16="http://schemas.microsoft.com/office/drawing/2014/main" id="{1EA5AA21-1C34-384E-315A-7FDA9894AA73}"/>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1D97C8AB-45BD-1360-C285-61D05A545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5" y="11681"/>
            <a:ext cx="9144000" cy="5143500"/>
          </a:xfrm>
          <a:prstGeom prst="rect">
            <a:avLst/>
          </a:prstGeom>
        </p:spPr>
      </p:pic>
      <p:sp>
        <p:nvSpPr>
          <p:cNvPr id="10" name="TextBox 1">
            <a:extLst>
              <a:ext uri="{FF2B5EF4-FFF2-40B4-BE49-F238E27FC236}">
                <a16:creationId xmlns:a16="http://schemas.microsoft.com/office/drawing/2014/main" id="{22571701-A64A-A7B7-BB01-ED162B6F9F37}"/>
              </a:ext>
            </a:extLst>
          </p:cNvPr>
          <p:cNvSpPr txBox="1"/>
          <p:nvPr/>
        </p:nvSpPr>
        <p:spPr>
          <a:xfrm>
            <a:off x="699383" y="492015"/>
            <a:ext cx="7427964" cy="646331"/>
          </a:xfrm>
          <a:prstGeom prst="rect">
            <a:avLst/>
          </a:prstGeom>
          <a:noFill/>
        </p:spPr>
        <p:txBody>
          <a:bodyPr wrap="square" rtlCol="0">
            <a:spAutoFit/>
          </a:bodyPr>
          <a:lstStyle/>
          <a:p>
            <a:r>
              <a:rPr lang="es-CO" sz="3600" b="1">
                <a:solidFill>
                  <a:srgbClr val="243671"/>
                </a:solidFill>
                <a:latin typeface="Verdana" panose="020B0604030504040204" pitchFamily="34" charset="0"/>
                <a:ea typeface="Verdana" panose="020B0604030504040204" pitchFamily="34" charset="0"/>
              </a:rPr>
              <a:t>Objetivo modelos de ML</a:t>
            </a:r>
          </a:p>
        </p:txBody>
      </p:sp>
      <p:sp>
        <p:nvSpPr>
          <p:cNvPr id="3" name="TextBox 6">
            <a:extLst>
              <a:ext uri="{FF2B5EF4-FFF2-40B4-BE49-F238E27FC236}">
                <a16:creationId xmlns:a16="http://schemas.microsoft.com/office/drawing/2014/main" id="{ECB218CA-211D-A3C1-035B-DC8C85A19DE6}"/>
              </a:ext>
            </a:extLst>
          </p:cNvPr>
          <p:cNvSpPr txBox="1"/>
          <p:nvPr/>
        </p:nvSpPr>
        <p:spPr>
          <a:xfrm>
            <a:off x="791274" y="1578402"/>
            <a:ext cx="3622091" cy="3046988"/>
          </a:xfrm>
          <a:prstGeom prst="rect">
            <a:avLst/>
          </a:prstGeom>
          <a:noFill/>
        </p:spPr>
        <p:txBody>
          <a:bodyPr wrap="square" rtlCol="0">
            <a:spAutoFit/>
          </a:bodyPr>
          <a:lstStyle/>
          <a:p>
            <a:r>
              <a:rPr lang="es-ES" sz="1600">
                <a:latin typeface="Verdana" panose="020B0604030504040204" pitchFamily="34" charset="0"/>
                <a:ea typeface="Verdana" panose="020B0604030504040204" pitchFamily="34" charset="0"/>
                <a:cs typeface="Times New Roman"/>
              </a:rPr>
              <a:t>Son pocos los casos donde es posible construir de manera apropiada las curvas de sesgos contra varianza. Típicamente las curvas que se encuentran en los libros se realizan con datos simulados. Por lo que lo usual es querer “encontrar ” el error cuadrático medio </a:t>
            </a:r>
            <a:r>
              <a:rPr lang="es-ES" sz="1600" err="1">
                <a:latin typeface="Verdana" panose="020B0604030504040204" pitchFamily="34" charset="0"/>
                <a:ea typeface="Verdana" panose="020B0604030504040204" pitchFamily="34" charset="0"/>
                <a:cs typeface="Times New Roman"/>
              </a:rPr>
              <a:t>out-of-sample</a:t>
            </a:r>
            <a:r>
              <a:rPr lang="es-ES" sz="1600">
                <a:latin typeface="Verdana" panose="020B0604030504040204" pitchFamily="34" charset="0"/>
                <a:ea typeface="Verdana" panose="020B0604030504040204" pitchFamily="34" charset="0"/>
                <a:cs typeface="Times New Roman"/>
              </a:rPr>
              <a:t>, a manera de error cuadrático medio con el cuál nos toparíamos en la práctica. </a:t>
            </a:r>
          </a:p>
        </p:txBody>
      </p:sp>
      <p:pic>
        <p:nvPicPr>
          <p:cNvPr id="2" name="Picture 2" descr="Forecast Error plot comparing forecasts from models with No Easter and... |  Download Scientific Diagram">
            <a:extLst>
              <a:ext uri="{FF2B5EF4-FFF2-40B4-BE49-F238E27FC236}">
                <a16:creationId xmlns:a16="http://schemas.microsoft.com/office/drawing/2014/main" id="{C7FDAE58-7000-1D7A-70E7-3128B2E754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18679"/>
            <a:ext cx="3973088" cy="2991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479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F5375-00D2-8C09-A871-D33179566DEA}"/>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2F4903D5-03CF-349D-19AB-E83190D4C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D7E82C5F-FA8C-BE3B-464D-6B952524AFE2}"/>
              </a:ext>
            </a:extLst>
          </p:cNvPr>
          <p:cNvSpPr txBox="1"/>
          <p:nvPr/>
        </p:nvSpPr>
        <p:spPr>
          <a:xfrm>
            <a:off x="428445" y="511139"/>
            <a:ext cx="7478178" cy="646331"/>
          </a:xfrm>
          <a:prstGeom prst="rect">
            <a:avLst/>
          </a:prstGeom>
          <a:noFill/>
        </p:spPr>
        <p:txBody>
          <a:bodyPr wrap="square" rtlCol="0">
            <a:spAutoFit/>
          </a:bodyPr>
          <a:lstStyle/>
          <a:p>
            <a:r>
              <a:rPr lang="es-CO" sz="3600" b="1">
                <a:solidFill>
                  <a:srgbClr val="243671"/>
                </a:solidFill>
                <a:latin typeface="Verdana" panose="020B0604030504040204" pitchFamily="34" charset="0"/>
                <a:ea typeface="Verdana" panose="020B0604030504040204" pitchFamily="34" charset="0"/>
              </a:rPr>
              <a:t>Métodos de validación</a:t>
            </a:r>
          </a:p>
        </p:txBody>
      </p:sp>
      <p:sp>
        <p:nvSpPr>
          <p:cNvPr id="13" name="TextBox 5">
            <a:extLst>
              <a:ext uri="{FF2B5EF4-FFF2-40B4-BE49-F238E27FC236}">
                <a16:creationId xmlns:a16="http://schemas.microsoft.com/office/drawing/2014/main" id="{E5C7F24F-F412-01B7-44CC-840F974DB139}"/>
              </a:ext>
            </a:extLst>
          </p:cNvPr>
          <p:cNvSpPr txBox="1"/>
          <p:nvPr/>
        </p:nvSpPr>
        <p:spPr>
          <a:xfrm>
            <a:off x="428445" y="1752124"/>
            <a:ext cx="6886755" cy="2585323"/>
          </a:xfrm>
          <a:prstGeom prst="rect">
            <a:avLst/>
          </a:prstGeom>
          <a:noFill/>
        </p:spPr>
        <p:txBody>
          <a:bodyPr wrap="square">
            <a:spAutoFit/>
          </a:bodyPr>
          <a:lstStyle/>
          <a:p>
            <a:r>
              <a:rPr lang="es-MX" sz="1800">
                <a:solidFill>
                  <a:schemeClr val="tx1"/>
                </a:solidFill>
                <a:latin typeface="Verdana" panose="020B0604030504040204" pitchFamily="34" charset="0"/>
                <a:ea typeface="Verdana" panose="020B0604030504040204" pitchFamily="34" charset="0"/>
                <a:cs typeface="Times New Roman"/>
              </a:rPr>
              <a:t>Podemos entender los “métodos de validación” como aquellos métodos que nos deben permitir “estimar”  (encontrar) el error cuadrático medio fuera de la muestra. En líneas generales existen las siguientes tres métodos de validación: </a:t>
            </a:r>
          </a:p>
          <a:p>
            <a:endParaRPr lang="es-MX" sz="1800">
              <a:solidFill>
                <a:schemeClr val="tx1"/>
              </a:solidFill>
              <a:latin typeface="Verdana" panose="020B0604030504040204" pitchFamily="34" charset="0"/>
              <a:ea typeface="Verdana" panose="020B0604030504040204" pitchFamily="34" charset="0"/>
              <a:cs typeface="Times New Roman"/>
            </a:endParaRPr>
          </a:p>
          <a:p>
            <a:pPr marL="457200" indent="-457200">
              <a:buAutoNum type="arabicPeriod"/>
            </a:pPr>
            <a:r>
              <a:rPr lang="es-MX" sz="1800">
                <a:solidFill>
                  <a:schemeClr val="tx1"/>
                </a:solidFill>
                <a:latin typeface="Verdana" panose="020B0604030504040204" pitchFamily="34" charset="0"/>
                <a:ea typeface="Verdana" panose="020B0604030504040204" pitchFamily="34" charset="0"/>
                <a:cs typeface="Times New Roman"/>
              </a:rPr>
              <a:t>Conjunto de validación. </a:t>
            </a:r>
          </a:p>
          <a:p>
            <a:pPr marL="457200" indent="-457200">
              <a:buAutoNum type="arabicPeriod"/>
            </a:pPr>
            <a:r>
              <a:rPr lang="es-MX" sz="1800">
                <a:solidFill>
                  <a:schemeClr val="tx1"/>
                </a:solidFill>
                <a:latin typeface="Verdana" panose="020B0604030504040204" pitchFamily="34" charset="0"/>
                <a:ea typeface="Verdana" panose="020B0604030504040204" pitchFamily="34" charset="0"/>
                <a:cs typeface="Times New Roman"/>
              </a:rPr>
              <a:t>Validación cruzada de un elemento. </a:t>
            </a:r>
          </a:p>
          <a:p>
            <a:pPr marL="457200" indent="-457200">
              <a:buAutoNum type="arabicPeriod"/>
            </a:pPr>
            <a:r>
              <a:rPr lang="es-MX" sz="1800">
                <a:solidFill>
                  <a:schemeClr val="tx1"/>
                </a:solidFill>
                <a:latin typeface="Verdana" panose="020B0604030504040204" pitchFamily="34" charset="0"/>
                <a:ea typeface="Verdana" panose="020B0604030504040204" pitchFamily="34" charset="0"/>
                <a:cs typeface="Times New Roman"/>
              </a:rPr>
              <a:t>Validación cruzada.</a:t>
            </a:r>
          </a:p>
        </p:txBody>
      </p:sp>
      <p:pic>
        <p:nvPicPr>
          <p:cNvPr id="3" name="Imagen 2">
            <a:extLst>
              <a:ext uri="{FF2B5EF4-FFF2-40B4-BE49-F238E27FC236}">
                <a16:creationId xmlns:a16="http://schemas.microsoft.com/office/drawing/2014/main" id="{FDB98DD9-8BEC-B829-FD54-1A8932F43B0C}"/>
              </a:ext>
            </a:extLst>
          </p:cNvPr>
          <p:cNvPicPr>
            <a:picLocks noChangeAspect="1"/>
          </p:cNvPicPr>
          <p:nvPr/>
        </p:nvPicPr>
        <p:blipFill>
          <a:blip r:embed="rId3">
            <a:alphaModFix amt="5000"/>
          </a:blip>
          <a:stretch>
            <a:fillRect/>
          </a:stretch>
        </p:blipFill>
        <p:spPr>
          <a:xfrm>
            <a:off x="4695645" y="133350"/>
            <a:ext cx="4876800" cy="4876800"/>
          </a:xfrm>
          <a:prstGeom prst="rect">
            <a:avLst/>
          </a:prstGeom>
        </p:spPr>
      </p:pic>
    </p:spTree>
    <p:extLst>
      <p:ext uri="{BB962C8B-B14F-4D97-AF65-F5344CB8AC3E}">
        <p14:creationId xmlns:p14="http://schemas.microsoft.com/office/powerpoint/2010/main" val="2399620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FAE5A-0BD9-6D09-98F3-3AD598CB9201}"/>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BC6F84EC-3B98-EB1D-F35D-1BC6A3D14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5A19FF22-5A97-BF24-5661-BA0F456D94E9}"/>
              </a:ext>
            </a:extLst>
          </p:cNvPr>
          <p:cNvSpPr txBox="1"/>
          <p:nvPr/>
        </p:nvSpPr>
        <p:spPr>
          <a:xfrm>
            <a:off x="635533" y="476867"/>
            <a:ext cx="7415607" cy="646331"/>
          </a:xfrm>
          <a:prstGeom prst="rect">
            <a:avLst/>
          </a:prstGeom>
          <a:noFill/>
        </p:spPr>
        <p:txBody>
          <a:bodyPr wrap="square" rtlCol="0">
            <a:spAutoFit/>
          </a:bodyPr>
          <a:lstStyle/>
          <a:p>
            <a:r>
              <a:rPr lang="es-CO" sz="3600" b="1">
                <a:solidFill>
                  <a:srgbClr val="243671"/>
                </a:solidFill>
                <a:latin typeface="Verdana" panose="020B0604030504040204" pitchFamily="34" charset="0"/>
                <a:ea typeface="Verdana" panose="020B0604030504040204" pitchFamily="34" charset="0"/>
              </a:rPr>
              <a:t>Métodos de validación</a:t>
            </a:r>
          </a:p>
        </p:txBody>
      </p:sp>
      <mc:AlternateContent xmlns:mc="http://schemas.openxmlformats.org/markup-compatibility/2006" xmlns:a14="http://schemas.microsoft.com/office/drawing/2010/main">
        <mc:Choice Requires="a14">
          <p:sp>
            <p:nvSpPr>
              <p:cNvPr id="13" name="TextBox 5">
                <a:extLst>
                  <a:ext uri="{FF2B5EF4-FFF2-40B4-BE49-F238E27FC236}">
                    <a16:creationId xmlns:a16="http://schemas.microsoft.com/office/drawing/2014/main" id="{1440350D-718C-67AE-5BD7-3168E18BEA7F}"/>
                  </a:ext>
                </a:extLst>
              </p:cNvPr>
              <p:cNvSpPr txBox="1"/>
              <p:nvPr/>
            </p:nvSpPr>
            <p:spPr>
              <a:xfrm>
                <a:off x="682364" y="1600065"/>
                <a:ext cx="3975637" cy="2677656"/>
              </a:xfrm>
              <a:prstGeom prst="rect">
                <a:avLst/>
              </a:prstGeom>
              <a:noFill/>
            </p:spPr>
            <p:txBody>
              <a:bodyPr wrap="square">
                <a:spAutoFit/>
              </a:bodyPr>
              <a:lstStyle/>
              <a:p>
                <a:r>
                  <a:rPr lang="es-MX" sz="1400">
                    <a:solidFill>
                      <a:schemeClr val="tx1"/>
                    </a:solidFill>
                    <a:latin typeface="Verdana" panose="020B0604030504040204" pitchFamily="34" charset="0"/>
                    <a:ea typeface="Verdana" panose="020B0604030504040204" pitchFamily="34" charset="0"/>
                    <a:cs typeface="Times New Roman"/>
                  </a:rPr>
                  <a:t>1. Conjunto de validación.  Esta metodología es bastante usual encontrarla en ‘</a:t>
                </a:r>
                <a:r>
                  <a:rPr lang="es-MX" sz="1400" err="1">
                    <a:solidFill>
                      <a:schemeClr val="tx1"/>
                    </a:solidFill>
                    <a:latin typeface="Verdana" panose="020B0604030504040204" pitchFamily="34" charset="0"/>
                    <a:ea typeface="Verdana" panose="020B0604030504040204" pitchFamily="34" charset="0"/>
                    <a:cs typeface="Times New Roman"/>
                  </a:rPr>
                  <a:t>papers</a:t>
                </a:r>
                <a:r>
                  <a:rPr lang="es-MX" sz="1400">
                    <a:solidFill>
                      <a:schemeClr val="tx1"/>
                    </a:solidFill>
                    <a:latin typeface="Verdana" panose="020B0604030504040204" pitchFamily="34" charset="0"/>
                    <a:ea typeface="Verdana" panose="020B0604030504040204" pitchFamily="34" charset="0"/>
                    <a:cs typeface="Times New Roman"/>
                  </a:rPr>
                  <a:t>’ donde se examina el desempeño de una estrategia, especialmente por la importancia de la continuidad de los datos en una serie de tiempo. Consiste en seccionar los datos entre datos de entrenamiento, también conocidos como </a:t>
                </a:r>
                <a14:m>
                  <m:oMath xmlns:m="http://schemas.openxmlformats.org/officeDocument/2006/math">
                    <m:r>
                      <a:rPr lang="es-CO" sz="1400" b="0" i="1" smtClean="0">
                        <a:solidFill>
                          <a:schemeClr val="tx1"/>
                        </a:solidFill>
                        <a:latin typeface="Cambria Math" panose="02040503050406030204" pitchFamily="18" charset="0"/>
                        <a:cs typeface="Times New Roman"/>
                      </a:rPr>
                      <m:t>𝑖𝑛</m:t>
                    </m:r>
                    <m:r>
                      <a:rPr lang="es-CO" sz="1400" b="0" i="1" smtClean="0">
                        <a:solidFill>
                          <a:schemeClr val="tx1"/>
                        </a:solidFill>
                        <a:latin typeface="Cambria Math" panose="02040503050406030204" pitchFamily="18" charset="0"/>
                        <a:cs typeface="Times New Roman"/>
                      </a:rPr>
                      <m:t>−</m:t>
                    </m:r>
                    <m:r>
                      <a:rPr lang="es-CO" sz="1400" b="0" i="1" smtClean="0">
                        <a:solidFill>
                          <a:schemeClr val="tx1"/>
                        </a:solidFill>
                        <a:latin typeface="Cambria Math" panose="02040503050406030204" pitchFamily="18" charset="0"/>
                        <a:cs typeface="Times New Roman"/>
                      </a:rPr>
                      <m:t>𝑠𝑎𝑚𝑝𝑙𝑒</m:t>
                    </m:r>
                  </m:oMath>
                </a14:m>
                <a:r>
                  <a:rPr lang="es-MX" sz="1400">
                    <a:solidFill>
                      <a:schemeClr val="tx1"/>
                    </a:solidFill>
                    <a:latin typeface="Verdana" panose="020B0604030504040204" pitchFamily="34" charset="0"/>
                    <a:ea typeface="Verdana" panose="020B0604030504040204" pitchFamily="34" charset="0"/>
                    <a:cs typeface="Times New Roman"/>
                  </a:rPr>
                  <a:t> y datos de prueba </a:t>
                </a:r>
                <a14:m>
                  <m:oMath xmlns:m="http://schemas.openxmlformats.org/officeDocument/2006/math">
                    <m:r>
                      <a:rPr lang="es-CO" sz="1400" b="0" i="1" smtClean="0">
                        <a:solidFill>
                          <a:schemeClr val="tx1"/>
                        </a:solidFill>
                        <a:latin typeface="Cambria Math" panose="02040503050406030204" pitchFamily="18" charset="0"/>
                        <a:cs typeface="Times New Roman"/>
                      </a:rPr>
                      <m:t>𝑜𝑢𝑡</m:t>
                    </m:r>
                    <m:r>
                      <a:rPr lang="es-CO" sz="1400" i="1">
                        <a:solidFill>
                          <a:schemeClr val="tx1"/>
                        </a:solidFill>
                        <a:latin typeface="Cambria Math" panose="02040503050406030204" pitchFamily="18" charset="0"/>
                        <a:cs typeface="Times New Roman"/>
                      </a:rPr>
                      <m:t>−</m:t>
                    </m:r>
                    <m:r>
                      <a:rPr lang="es-CO" sz="1400" b="0" i="1" smtClean="0">
                        <a:solidFill>
                          <a:schemeClr val="tx1"/>
                        </a:solidFill>
                        <a:latin typeface="Cambria Math" panose="02040503050406030204" pitchFamily="18" charset="0"/>
                        <a:cs typeface="Times New Roman"/>
                      </a:rPr>
                      <m:t>𝑜𝑓</m:t>
                    </m:r>
                    <m:r>
                      <a:rPr lang="es-CO" sz="1400" b="0" i="1" smtClean="0">
                        <a:solidFill>
                          <a:schemeClr val="tx1"/>
                        </a:solidFill>
                        <a:latin typeface="Cambria Math" panose="02040503050406030204" pitchFamily="18" charset="0"/>
                        <a:cs typeface="Times New Roman"/>
                      </a:rPr>
                      <m:t>−</m:t>
                    </m:r>
                    <m:r>
                      <a:rPr lang="es-CO" sz="1400" i="1">
                        <a:solidFill>
                          <a:schemeClr val="tx1"/>
                        </a:solidFill>
                        <a:latin typeface="Cambria Math" panose="02040503050406030204" pitchFamily="18" charset="0"/>
                        <a:cs typeface="Times New Roman"/>
                      </a:rPr>
                      <m:t>𝑠𝑎𝑚𝑝𝑙</m:t>
                    </m:r>
                    <m:r>
                      <a:rPr lang="es-CO" sz="1400" i="1" smtClean="0">
                        <a:solidFill>
                          <a:schemeClr val="tx1"/>
                        </a:solidFill>
                        <a:latin typeface="Cambria Math" panose="02040503050406030204" pitchFamily="18" charset="0"/>
                        <a:cs typeface="Times New Roman"/>
                      </a:rPr>
                      <m:t>𝑒</m:t>
                    </m:r>
                  </m:oMath>
                </a14:m>
                <a:r>
                  <a:rPr lang="es-MX" sz="1400">
                    <a:solidFill>
                      <a:schemeClr val="tx1"/>
                    </a:solidFill>
                    <a:latin typeface="Verdana" panose="020B0604030504040204" pitchFamily="34" charset="0"/>
                    <a:ea typeface="Verdana" panose="020B0604030504040204" pitchFamily="34" charset="0"/>
                    <a:cs typeface="Times New Roman"/>
                  </a:rPr>
                  <a:t>. Por lo general se usan proporciones de 60-40 o 50-50 para este propósito. </a:t>
                </a:r>
              </a:p>
            </p:txBody>
          </p:sp>
        </mc:Choice>
        <mc:Fallback xmlns="">
          <p:sp>
            <p:nvSpPr>
              <p:cNvPr id="13" name="TextBox 5">
                <a:extLst>
                  <a:ext uri="{FF2B5EF4-FFF2-40B4-BE49-F238E27FC236}">
                    <a16:creationId xmlns:a16="http://schemas.microsoft.com/office/drawing/2014/main" id="{1440350D-718C-67AE-5BD7-3168E18BEA7F}"/>
                  </a:ext>
                </a:extLst>
              </p:cNvPr>
              <p:cNvSpPr txBox="1">
                <a:spLocks noRot="1" noChangeAspect="1" noMove="1" noResize="1" noEditPoints="1" noAdjustHandles="1" noChangeArrowheads="1" noChangeShapeType="1" noTextEdit="1"/>
              </p:cNvSpPr>
              <p:nvPr/>
            </p:nvSpPr>
            <p:spPr>
              <a:xfrm>
                <a:off x="682364" y="1600065"/>
                <a:ext cx="3975637" cy="2677656"/>
              </a:xfrm>
              <a:prstGeom prst="rect">
                <a:avLst/>
              </a:prstGeom>
              <a:blipFill>
                <a:blip r:embed="rId3"/>
                <a:stretch>
                  <a:fillRect l="-460" t="-227" r="-1687" b="-1364"/>
                </a:stretch>
              </a:blipFill>
            </p:spPr>
            <p:txBody>
              <a:bodyPr/>
              <a:lstStyle/>
              <a:p>
                <a:r>
                  <a:rPr lang="en-US">
                    <a:noFill/>
                  </a:rPr>
                  <a:t> </a:t>
                </a:r>
              </a:p>
            </p:txBody>
          </p:sp>
        </mc:Fallback>
      </mc:AlternateContent>
      <p:sp>
        <p:nvSpPr>
          <p:cNvPr id="2" name="TextBox 2">
            <a:extLst>
              <a:ext uri="{FF2B5EF4-FFF2-40B4-BE49-F238E27FC236}">
                <a16:creationId xmlns:a16="http://schemas.microsoft.com/office/drawing/2014/main" id="{326E322B-D0DF-1989-2E24-406E7C922B12}"/>
              </a:ext>
            </a:extLst>
          </p:cNvPr>
          <p:cNvSpPr txBox="1"/>
          <p:nvPr/>
        </p:nvSpPr>
        <p:spPr>
          <a:xfrm>
            <a:off x="5340365" y="1613193"/>
            <a:ext cx="3554457" cy="1169551"/>
          </a:xfrm>
          <a:prstGeom prst="rect">
            <a:avLst/>
          </a:prstGeom>
          <a:noFill/>
        </p:spPr>
        <p:txBody>
          <a:bodyPr wrap="square" rtlCol="0">
            <a:spAutoFit/>
          </a:bodyPr>
          <a:lstStyle/>
          <a:p>
            <a:r>
              <a:rPr lang="es-MX" sz="1400">
                <a:latin typeface="Verdana" panose="020B0604030504040204" pitchFamily="34" charset="0"/>
                <a:ea typeface="Verdana" panose="020B0604030504040204" pitchFamily="34" charset="0"/>
                <a:cs typeface="Times New Roman"/>
              </a:rPr>
              <a:t>Suponiendo que m es el número de datos fuera de la  muestra calcularíamos la métrica con la siguiente ecuación. </a:t>
            </a:r>
          </a:p>
          <a:p>
            <a:endParaRPr lang="es-CO" sz="1400">
              <a:solidFill>
                <a:schemeClr val="tx1"/>
              </a:solidFill>
              <a:latin typeface="Verdana" panose="020B0604030504040204" pitchFamily="34" charset="0"/>
              <a:ea typeface="Verdana" panose="020B0604030504040204" pitchFamily="34" charset="0"/>
              <a:cs typeface="Times New Roman"/>
            </a:endParaRPr>
          </a:p>
        </p:txBody>
      </p:sp>
      <mc:AlternateContent xmlns:mc="http://schemas.openxmlformats.org/markup-compatibility/2006" xmlns:a14="http://schemas.microsoft.com/office/drawing/2010/main">
        <mc:Choice Requires="a14">
          <p:sp>
            <p:nvSpPr>
              <p:cNvPr id="3" name="TextBox 3">
                <a:extLst>
                  <a:ext uri="{FF2B5EF4-FFF2-40B4-BE49-F238E27FC236}">
                    <a16:creationId xmlns:a16="http://schemas.microsoft.com/office/drawing/2014/main" id="{B5B986FA-0471-5FED-6F5B-083CD9A37020}"/>
                  </a:ext>
                </a:extLst>
              </p:cNvPr>
              <p:cNvSpPr txBox="1"/>
              <p:nvPr/>
            </p:nvSpPr>
            <p:spPr>
              <a:xfrm>
                <a:off x="5959702" y="2538527"/>
                <a:ext cx="2205925" cy="10559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𝐶</m:t>
                      </m:r>
                      <m:sSub>
                        <m:sSubPr>
                          <m:ctrlPr>
                            <a:rPr lang="es-CO"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en-US"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𝑉</m:t>
                          </m:r>
                        </m:e>
                        <m:sub>
                          <m:d>
                            <m:dPr>
                              <m:ctrlPr>
                                <a:rPr lang="es-CO"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dPr>
                            <m:e>
                              <m:r>
                                <a:rPr lang="es-CO" sz="1800" b="0" i="1"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𝑚</m:t>
                              </m:r>
                            </m:e>
                          </m:d>
                        </m:sub>
                      </m:sSub>
                      <m:r>
                        <a:rPr lang="en-US"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f>
                        <m:fPr>
                          <m:ctrlPr>
                            <a:rPr lang="es-CO"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fPr>
                        <m:num>
                          <m:r>
                            <a:rPr lang="en-US"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1</m:t>
                          </m:r>
                        </m:num>
                        <m:den>
                          <m:r>
                            <a:rPr lang="es-CO" sz="1800" b="0" i="1"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𝑚</m:t>
                          </m:r>
                        </m:den>
                      </m:f>
                      <m:nary>
                        <m:naryPr>
                          <m:chr m:val="∑"/>
                          <m:limLoc m:val="undOvr"/>
                          <m:ctrlPr>
                            <a:rPr lang="es-CO"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naryPr>
                        <m:sub>
                          <m:r>
                            <a:rPr lang="en-US"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𝑖</m:t>
                          </m:r>
                          <m:r>
                            <a:rPr lang="en-US"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=1</m:t>
                          </m:r>
                        </m:sub>
                        <m:sup>
                          <m:r>
                            <a:rPr lang="es-CO" sz="1800" b="0" i="1"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𝑚</m:t>
                          </m:r>
                        </m:sup>
                        <m:e>
                          <m:r>
                            <a:rPr lang="en-US"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𝑀𝑆</m:t>
                          </m:r>
                          <m:sSub>
                            <m:sSubPr>
                              <m:ctrlPr>
                                <a:rPr lang="es-CO"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en-US"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𝐸</m:t>
                              </m:r>
                            </m:e>
                            <m:sub>
                              <m:r>
                                <a:rPr lang="en-US"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𝑖</m:t>
                              </m:r>
                            </m:sub>
                          </m:sSub>
                        </m:e>
                      </m:nary>
                    </m:oMath>
                  </m:oMathPara>
                </a14:m>
                <a:endParaRPr lang="es-CO"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mc:Choice>
        <mc:Fallback xmlns="">
          <p:sp>
            <p:nvSpPr>
              <p:cNvPr id="3" name="TextBox 3">
                <a:extLst>
                  <a:ext uri="{FF2B5EF4-FFF2-40B4-BE49-F238E27FC236}">
                    <a16:creationId xmlns:a16="http://schemas.microsoft.com/office/drawing/2014/main" id="{B5B986FA-0471-5FED-6F5B-083CD9A37020}"/>
                  </a:ext>
                </a:extLst>
              </p:cNvPr>
              <p:cNvSpPr txBox="1">
                <a:spLocks noRot="1" noChangeAspect="1" noMove="1" noResize="1" noEditPoints="1" noAdjustHandles="1" noChangeArrowheads="1" noChangeShapeType="1" noTextEdit="1"/>
              </p:cNvSpPr>
              <p:nvPr/>
            </p:nvSpPr>
            <p:spPr>
              <a:xfrm>
                <a:off x="5959702" y="2538527"/>
                <a:ext cx="2205925" cy="105593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8950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648D8-F189-378A-524F-AC2FFBD0184B}"/>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C2006C6E-7353-0AF2-8FD0-081C39169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mc:AlternateContent xmlns:mc="http://schemas.openxmlformats.org/markup-compatibility/2006" xmlns:a14="http://schemas.microsoft.com/office/drawing/2010/main">
        <mc:Choice Requires="a14">
          <p:sp>
            <p:nvSpPr>
              <p:cNvPr id="13" name="TextBox 5">
                <a:extLst>
                  <a:ext uri="{FF2B5EF4-FFF2-40B4-BE49-F238E27FC236}">
                    <a16:creationId xmlns:a16="http://schemas.microsoft.com/office/drawing/2014/main" id="{E2F0E01E-E00E-FAB6-857D-E00A3BD3DB2B}"/>
                  </a:ext>
                </a:extLst>
              </p:cNvPr>
              <p:cNvSpPr txBox="1"/>
              <p:nvPr/>
            </p:nvSpPr>
            <p:spPr>
              <a:xfrm>
                <a:off x="298649" y="1619827"/>
                <a:ext cx="4395164" cy="2893100"/>
              </a:xfrm>
              <a:prstGeom prst="rect">
                <a:avLst/>
              </a:prstGeom>
              <a:noFill/>
            </p:spPr>
            <p:txBody>
              <a:bodyPr wrap="square">
                <a:spAutoFit/>
              </a:bodyPr>
              <a:lstStyle/>
              <a:p>
                <a:pPr marL="285750" indent="-285750">
                  <a:buFontTx/>
                  <a:buChar char="-"/>
                </a:pPr>
                <a:r>
                  <a:rPr lang="es-MX" sz="1400">
                    <a:solidFill>
                      <a:schemeClr val="tx1"/>
                    </a:solidFill>
                    <a:latin typeface="Verdana" panose="020B0604030504040204" pitchFamily="34" charset="0"/>
                    <a:ea typeface="Verdana" panose="020B0604030504040204" pitchFamily="34" charset="0"/>
                    <a:cs typeface="Arial" panose="020B0604020202020204" pitchFamily="34" charset="0"/>
                  </a:rPr>
                  <a:t>2. </a:t>
                </a:r>
                <a:r>
                  <a:rPr lang="es-MX" sz="1400" i="1">
                    <a:solidFill>
                      <a:schemeClr val="tx1"/>
                    </a:solidFill>
                    <a:latin typeface="Verdana" panose="020B0604030504040204" pitchFamily="34" charset="0"/>
                    <a:ea typeface="Verdana" panose="020B0604030504040204" pitchFamily="34" charset="0"/>
                    <a:cs typeface="Arial" panose="020B0604020202020204" pitchFamily="34" charset="0"/>
                  </a:rPr>
                  <a:t>Validación cruzada de un elemento (LOOCV)</a:t>
                </a:r>
                <a:r>
                  <a:rPr lang="es-MX" sz="1400">
                    <a:solidFill>
                      <a:schemeClr val="tx1"/>
                    </a:solidFill>
                    <a:latin typeface="Verdana" panose="020B0604030504040204" pitchFamily="34" charset="0"/>
                    <a:ea typeface="Verdana" panose="020B0604030504040204" pitchFamily="34" charset="0"/>
                    <a:cs typeface="Arial" panose="020B0604020202020204" pitchFamily="34" charset="0"/>
                  </a:rPr>
                  <a:t>. Resuelve el problema n particiones del set de entrenamiento, donde en cada oportunidad se deja por fuera un dato, de esta manera acabamos contando con </a:t>
                </a:r>
                <a14:m>
                  <m:oMath xmlns:m="http://schemas.openxmlformats.org/officeDocument/2006/math">
                    <m:r>
                      <a:rPr lang="es-CO" sz="1400" i="1">
                        <a:solidFill>
                          <a:schemeClr val="tx1"/>
                        </a:solidFill>
                        <a:latin typeface="Cambria Math" panose="02040503050406030204" pitchFamily="18" charset="0"/>
                        <a:cs typeface="Times New Roman"/>
                      </a:rPr>
                      <m:t>𝑛</m:t>
                    </m:r>
                  </m:oMath>
                </a14:m>
                <a:r>
                  <a:rPr lang="es-MX" sz="1400">
                    <a:solidFill>
                      <a:schemeClr val="tx1"/>
                    </a:solidFill>
                    <a:latin typeface="Verdana" panose="020B0604030504040204" pitchFamily="34" charset="0"/>
                    <a:ea typeface="Verdana" panose="020B0604030504040204" pitchFamily="34" charset="0"/>
                    <a:cs typeface="Arial" panose="020B0604020202020204" pitchFamily="34" charset="0"/>
                  </a:rPr>
                  <a:t> conjuntos.</a:t>
                </a:r>
              </a:p>
              <a:p>
                <a:endParaRPr lang="es-MX" sz="1400">
                  <a:solidFill>
                    <a:schemeClr val="tx1"/>
                  </a:solidFill>
                  <a:latin typeface="Verdana" panose="020B0604030504040204" pitchFamily="34" charset="0"/>
                  <a:ea typeface="Verdana" panose="020B0604030504040204" pitchFamily="34" charset="0"/>
                  <a:cs typeface="Arial" panose="020B0604020202020204" pitchFamily="34" charset="0"/>
                </a:endParaRPr>
              </a:p>
              <a:p>
                <a:r>
                  <a:rPr lang="es-MX" sz="1400">
                    <a:solidFill>
                      <a:schemeClr val="tx1"/>
                    </a:solidFill>
                    <a:latin typeface="Verdana" panose="020B0604030504040204" pitchFamily="34" charset="0"/>
                    <a:ea typeface="Verdana" panose="020B0604030504040204" pitchFamily="34" charset="0"/>
                    <a:cs typeface="Arial" panose="020B0604020202020204" pitchFamily="34" charset="0"/>
                  </a:rPr>
                  <a:t>Para cada subconjunto usamos una predicción de Y que nos sirva para encontrar el MSE error como: </a:t>
                </a:r>
              </a:p>
              <a:p>
                <a:pPr marL="285750" indent="-285750">
                  <a:buFontTx/>
                  <a:buChar char="-"/>
                </a:pPr>
                <a:endParaRPr lang="es-MX" sz="1400">
                  <a:solidFill>
                    <a:schemeClr val="tx1"/>
                  </a:solidFill>
                  <a:latin typeface="Verdana" panose="020B0604030504040204" pitchFamily="34" charset="0"/>
                  <a:ea typeface="Verdana" panose="020B060403050404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s-CO" sz="1400" i="1">
                          <a:solidFill>
                            <a:schemeClr val="tx1"/>
                          </a:solidFill>
                          <a:latin typeface="Cambria Math" panose="02040503050406030204" pitchFamily="18" charset="0"/>
                          <a:cs typeface="Arial" panose="020B0604020202020204" pitchFamily="34" charset="0"/>
                        </a:rPr>
                        <m:t>𝑀𝑆</m:t>
                      </m:r>
                      <m:sSub>
                        <m:sSubPr>
                          <m:ctrlPr>
                            <a:rPr lang="es-CO" sz="1400" b="0" i="1" smtClean="0">
                              <a:solidFill>
                                <a:schemeClr val="tx1"/>
                              </a:solidFill>
                              <a:latin typeface="Cambria Math" panose="02040503050406030204" pitchFamily="18" charset="0"/>
                              <a:cs typeface="Arial" panose="020B0604020202020204" pitchFamily="34" charset="0"/>
                            </a:rPr>
                          </m:ctrlPr>
                        </m:sSubPr>
                        <m:e>
                          <m:r>
                            <a:rPr lang="es-CO" sz="1400" i="1">
                              <a:solidFill>
                                <a:schemeClr val="tx1"/>
                              </a:solidFill>
                              <a:latin typeface="Cambria Math" panose="02040503050406030204" pitchFamily="18" charset="0"/>
                              <a:cs typeface="Arial" panose="020B0604020202020204" pitchFamily="34" charset="0"/>
                            </a:rPr>
                            <m:t>𝐸</m:t>
                          </m:r>
                        </m:e>
                        <m:sub>
                          <m:r>
                            <a:rPr lang="es-CO" sz="1400" b="0" i="1" smtClean="0">
                              <a:solidFill>
                                <a:schemeClr val="tx1"/>
                              </a:solidFill>
                              <a:latin typeface="Cambria Math" panose="02040503050406030204" pitchFamily="18" charset="0"/>
                              <a:cs typeface="Arial" panose="020B0604020202020204" pitchFamily="34" charset="0"/>
                            </a:rPr>
                            <m:t>𝑖</m:t>
                          </m:r>
                        </m:sub>
                      </m:sSub>
                      <m:r>
                        <a:rPr lang="es-CO" sz="1400" i="1">
                          <a:solidFill>
                            <a:schemeClr val="tx1"/>
                          </a:solidFill>
                          <a:latin typeface="Cambria Math" panose="02040503050406030204" pitchFamily="18" charset="0"/>
                          <a:cs typeface="Arial" panose="020B0604020202020204" pitchFamily="34" charset="0"/>
                        </a:rPr>
                        <m:t>=</m:t>
                      </m:r>
                      <m:sSup>
                        <m:sSupPr>
                          <m:ctrlPr>
                            <a:rPr lang="es-CO" sz="1400" i="1">
                              <a:solidFill>
                                <a:schemeClr val="tx1"/>
                              </a:solidFill>
                              <a:latin typeface="Cambria Math" panose="02040503050406030204" pitchFamily="18" charset="0"/>
                              <a:cs typeface="Arial" panose="020B0604020202020204" pitchFamily="34" charset="0"/>
                            </a:rPr>
                          </m:ctrlPr>
                        </m:sSupPr>
                        <m:e>
                          <m:d>
                            <m:dPr>
                              <m:ctrlPr>
                                <a:rPr lang="es-CO" sz="1400" i="1">
                                  <a:solidFill>
                                    <a:schemeClr val="tx1"/>
                                  </a:solidFill>
                                  <a:latin typeface="Cambria Math" panose="02040503050406030204" pitchFamily="18" charset="0"/>
                                  <a:cs typeface="Arial" panose="020B0604020202020204" pitchFamily="34" charset="0"/>
                                </a:rPr>
                              </m:ctrlPr>
                            </m:dPr>
                            <m:e>
                              <m:sSub>
                                <m:sSubPr>
                                  <m:ctrlPr>
                                    <a:rPr lang="es-CO" sz="1400" i="1">
                                      <a:solidFill>
                                        <a:schemeClr val="tx1"/>
                                      </a:solidFill>
                                      <a:latin typeface="Cambria Math" panose="02040503050406030204" pitchFamily="18" charset="0"/>
                                      <a:cs typeface="Arial" panose="020B0604020202020204" pitchFamily="34" charset="0"/>
                                    </a:rPr>
                                  </m:ctrlPr>
                                </m:sSubPr>
                                <m:e>
                                  <m:r>
                                    <a:rPr lang="es-CO" sz="1400" i="1">
                                      <a:solidFill>
                                        <a:schemeClr val="tx1"/>
                                      </a:solidFill>
                                      <a:latin typeface="Cambria Math" panose="02040503050406030204" pitchFamily="18" charset="0"/>
                                      <a:cs typeface="Arial" panose="020B0604020202020204" pitchFamily="34" charset="0"/>
                                    </a:rPr>
                                    <m:t>𝑦</m:t>
                                  </m:r>
                                </m:e>
                                <m:sub>
                                  <m:r>
                                    <a:rPr lang="es-CO" sz="1400" b="0" i="1" smtClean="0">
                                      <a:solidFill>
                                        <a:schemeClr val="tx1"/>
                                      </a:solidFill>
                                      <a:latin typeface="Cambria Math" panose="02040503050406030204" pitchFamily="18" charset="0"/>
                                      <a:cs typeface="Arial" panose="020B0604020202020204" pitchFamily="34" charset="0"/>
                                    </a:rPr>
                                    <m:t>𝑖</m:t>
                                  </m:r>
                                </m:sub>
                              </m:sSub>
                              <m:r>
                                <a:rPr lang="es-CO" sz="1400" i="1">
                                  <a:solidFill>
                                    <a:schemeClr val="tx1"/>
                                  </a:solidFill>
                                  <a:latin typeface="Cambria Math" panose="02040503050406030204" pitchFamily="18" charset="0"/>
                                  <a:cs typeface="Arial" panose="020B0604020202020204" pitchFamily="34" charset="0"/>
                                </a:rPr>
                                <m:t>−</m:t>
                              </m:r>
                              <m:sSub>
                                <m:sSubPr>
                                  <m:ctrlPr>
                                    <a:rPr lang="es-CO" sz="1400" i="1">
                                      <a:solidFill>
                                        <a:schemeClr val="tx1"/>
                                      </a:solidFill>
                                      <a:latin typeface="Cambria Math" panose="02040503050406030204" pitchFamily="18" charset="0"/>
                                      <a:cs typeface="Arial" panose="020B0604020202020204" pitchFamily="34" charset="0"/>
                                    </a:rPr>
                                  </m:ctrlPr>
                                </m:sSubPr>
                                <m:e>
                                  <m:acc>
                                    <m:accPr>
                                      <m:chr m:val="̂"/>
                                      <m:ctrlPr>
                                        <a:rPr lang="es-CO" sz="1400" i="1">
                                          <a:solidFill>
                                            <a:schemeClr val="tx1"/>
                                          </a:solidFill>
                                          <a:latin typeface="Cambria Math" panose="02040503050406030204" pitchFamily="18" charset="0"/>
                                          <a:cs typeface="Arial" panose="020B0604020202020204" pitchFamily="34" charset="0"/>
                                        </a:rPr>
                                      </m:ctrlPr>
                                    </m:accPr>
                                    <m:e>
                                      <m:r>
                                        <a:rPr lang="es-CO" sz="1400" i="1">
                                          <a:solidFill>
                                            <a:schemeClr val="tx1"/>
                                          </a:solidFill>
                                          <a:latin typeface="Cambria Math" panose="02040503050406030204" pitchFamily="18" charset="0"/>
                                          <a:cs typeface="Arial" panose="020B0604020202020204" pitchFamily="34" charset="0"/>
                                        </a:rPr>
                                        <m:t>𝑦</m:t>
                                      </m:r>
                                    </m:e>
                                  </m:acc>
                                </m:e>
                                <m:sub>
                                  <m:r>
                                    <a:rPr lang="es-CO" sz="1400" b="0" i="1" smtClean="0">
                                      <a:solidFill>
                                        <a:schemeClr val="tx1"/>
                                      </a:solidFill>
                                      <a:latin typeface="Cambria Math" panose="02040503050406030204" pitchFamily="18" charset="0"/>
                                      <a:cs typeface="Arial" panose="020B0604020202020204" pitchFamily="34" charset="0"/>
                                    </a:rPr>
                                    <m:t>𝑖</m:t>
                                  </m:r>
                                </m:sub>
                              </m:sSub>
                            </m:e>
                          </m:d>
                        </m:e>
                        <m:sup>
                          <m:r>
                            <a:rPr lang="es-CO" sz="1400" i="1">
                              <a:solidFill>
                                <a:schemeClr val="tx1"/>
                              </a:solidFill>
                              <a:latin typeface="Cambria Math" panose="02040503050406030204" pitchFamily="18" charset="0"/>
                              <a:cs typeface="Arial" panose="020B0604020202020204" pitchFamily="34" charset="0"/>
                            </a:rPr>
                            <m:t>2</m:t>
                          </m:r>
                        </m:sup>
                      </m:sSup>
                    </m:oMath>
                  </m:oMathPara>
                </a14:m>
                <a:endParaRPr lang="es-MX" sz="1400">
                  <a:solidFill>
                    <a:schemeClr val="tx1"/>
                  </a:solidFill>
                  <a:latin typeface="Verdana" panose="020B0604030504040204" pitchFamily="34" charset="0"/>
                  <a:ea typeface="Verdana" panose="020B0604030504040204" pitchFamily="34" charset="0"/>
                  <a:cs typeface="Arial" panose="020B0604020202020204" pitchFamily="34" charset="0"/>
                </a:endParaRPr>
              </a:p>
              <a:p>
                <a:r>
                  <a:rPr lang="es-MX" sz="1400">
                    <a:solidFill>
                      <a:schemeClr val="tx1"/>
                    </a:solidFill>
                    <a:latin typeface="Verdana" panose="020B0604030504040204" pitchFamily="34" charset="0"/>
                    <a:ea typeface="Verdana" panose="020B0604030504040204" pitchFamily="34" charset="0"/>
                    <a:cs typeface="Times New Roman"/>
                  </a:rPr>
                  <a:t> </a:t>
                </a:r>
                <a:endParaRPr lang="es-CO" sz="1400">
                  <a:solidFill>
                    <a:schemeClr val="tx1"/>
                  </a:solidFill>
                  <a:latin typeface="Verdana" panose="020B0604030504040204" pitchFamily="34" charset="0"/>
                  <a:ea typeface="Verdana" panose="020B0604030504040204" pitchFamily="34" charset="0"/>
                  <a:cs typeface="Times New Roman"/>
                </a:endParaRPr>
              </a:p>
            </p:txBody>
          </p:sp>
        </mc:Choice>
        <mc:Fallback xmlns="">
          <p:sp>
            <p:nvSpPr>
              <p:cNvPr id="13" name="TextBox 5">
                <a:extLst>
                  <a:ext uri="{FF2B5EF4-FFF2-40B4-BE49-F238E27FC236}">
                    <a16:creationId xmlns:a16="http://schemas.microsoft.com/office/drawing/2014/main" id="{E2F0E01E-E00E-FAB6-857D-E00A3BD3DB2B}"/>
                  </a:ext>
                </a:extLst>
              </p:cNvPr>
              <p:cNvSpPr txBox="1">
                <a:spLocks noRot="1" noChangeAspect="1" noMove="1" noResize="1" noEditPoints="1" noAdjustHandles="1" noChangeArrowheads="1" noChangeShapeType="1" noTextEdit="1"/>
              </p:cNvSpPr>
              <p:nvPr/>
            </p:nvSpPr>
            <p:spPr>
              <a:xfrm>
                <a:off x="298649" y="1619827"/>
                <a:ext cx="4395164" cy="2893100"/>
              </a:xfrm>
              <a:prstGeom prst="rect">
                <a:avLst/>
              </a:prstGeom>
              <a:blipFill>
                <a:blip r:embed="rId3"/>
                <a:stretch>
                  <a:fillRect l="-416" t="-422" r="-1248"/>
                </a:stretch>
              </a:blipFill>
            </p:spPr>
            <p:txBody>
              <a:bodyPr/>
              <a:lstStyle/>
              <a:p>
                <a:r>
                  <a:rPr lang="en-US">
                    <a:noFill/>
                  </a:rPr>
                  <a:t> </a:t>
                </a:r>
              </a:p>
            </p:txBody>
          </p:sp>
        </mc:Fallback>
      </mc:AlternateContent>
      <p:sp>
        <p:nvSpPr>
          <p:cNvPr id="2" name="TextBox 2">
            <a:extLst>
              <a:ext uri="{FF2B5EF4-FFF2-40B4-BE49-F238E27FC236}">
                <a16:creationId xmlns:a16="http://schemas.microsoft.com/office/drawing/2014/main" id="{E6C0A140-F7A4-A367-6C90-402229822CC1}"/>
              </a:ext>
            </a:extLst>
          </p:cNvPr>
          <p:cNvSpPr txBox="1"/>
          <p:nvPr/>
        </p:nvSpPr>
        <p:spPr>
          <a:xfrm>
            <a:off x="4992462" y="1619827"/>
            <a:ext cx="3554457" cy="1169551"/>
          </a:xfrm>
          <a:prstGeom prst="rect">
            <a:avLst/>
          </a:prstGeom>
          <a:noFill/>
        </p:spPr>
        <p:txBody>
          <a:bodyPr wrap="square" rtlCol="0">
            <a:spAutoFit/>
          </a:bodyPr>
          <a:lstStyle/>
          <a:p>
            <a:r>
              <a:rPr lang="es-MX" sz="1400">
                <a:latin typeface="Verdana" panose="020B0604030504040204" pitchFamily="34" charset="0"/>
                <a:ea typeface="Verdana" panose="020B0604030504040204" pitchFamily="34" charset="0"/>
                <a:cs typeface="Times New Roman"/>
              </a:rPr>
              <a:t>Suponiendo que n es el número de datos fuera de la  muestra calcularíamos la métrica con la siguiente ecuación. </a:t>
            </a:r>
          </a:p>
          <a:p>
            <a:endParaRPr lang="es-CO" sz="1400">
              <a:solidFill>
                <a:schemeClr val="tx1"/>
              </a:solidFill>
              <a:latin typeface="Verdana" panose="020B0604030504040204" pitchFamily="34" charset="0"/>
              <a:ea typeface="Verdana" panose="020B0604030504040204" pitchFamily="34" charset="0"/>
              <a:cs typeface="Times New Roman"/>
            </a:endParaRPr>
          </a:p>
        </p:txBody>
      </p:sp>
      <mc:AlternateContent xmlns:mc="http://schemas.openxmlformats.org/markup-compatibility/2006" xmlns:a14="http://schemas.microsoft.com/office/drawing/2010/main">
        <mc:Choice Requires="a14">
          <p:sp>
            <p:nvSpPr>
              <p:cNvPr id="3" name="TextBox 3">
                <a:extLst>
                  <a:ext uri="{FF2B5EF4-FFF2-40B4-BE49-F238E27FC236}">
                    <a16:creationId xmlns:a16="http://schemas.microsoft.com/office/drawing/2014/main" id="{645DA879-C496-05D9-8D25-11131C66E874}"/>
                  </a:ext>
                </a:extLst>
              </p:cNvPr>
              <p:cNvSpPr txBox="1"/>
              <p:nvPr/>
            </p:nvSpPr>
            <p:spPr>
              <a:xfrm>
                <a:off x="5611799" y="2545161"/>
                <a:ext cx="2026389" cy="10559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kern="100" smtClean="0">
                          <a:solidFill>
                            <a:schemeClr val="tx1"/>
                          </a:solidFill>
                          <a:latin typeface="Cambria Math" panose="02040503050406030204" pitchFamily="18" charset="0"/>
                          <a:ea typeface="Aptos" panose="020B0004020202020204" pitchFamily="34" charset="0"/>
                          <a:cs typeface="Times New Roman" panose="02020603050405020304" pitchFamily="18" charset="0"/>
                        </a:rPr>
                        <m:t>𝐶</m:t>
                      </m:r>
                      <m:sSub>
                        <m:sSubPr>
                          <m:ctrlPr>
                            <a:rPr lang="es-CO" i="1" kern="100">
                              <a:solidFill>
                                <a:schemeClr val="tx1"/>
                              </a:solidFill>
                              <a:latin typeface="Cambria Math" panose="02040503050406030204" pitchFamily="18" charset="0"/>
                              <a:ea typeface="Aptos" panose="020B0004020202020204" pitchFamily="34" charset="0"/>
                              <a:cs typeface="Times New Roman" panose="02020603050405020304" pitchFamily="18" charset="0"/>
                            </a:rPr>
                          </m:ctrlPr>
                        </m:sSubPr>
                        <m:e>
                          <m:r>
                            <a:rPr lang="en-US" i="1" kern="100">
                              <a:solidFill>
                                <a:schemeClr val="tx1"/>
                              </a:solidFill>
                              <a:latin typeface="Cambria Math" panose="02040503050406030204" pitchFamily="18" charset="0"/>
                              <a:ea typeface="Aptos" panose="020B0004020202020204" pitchFamily="34" charset="0"/>
                              <a:cs typeface="Times New Roman" panose="02020603050405020304" pitchFamily="18" charset="0"/>
                            </a:rPr>
                            <m:t>𝑉</m:t>
                          </m:r>
                        </m:e>
                        <m:sub>
                          <m:d>
                            <m:dPr>
                              <m:ctrlPr>
                                <a:rPr lang="es-CO" i="1" kern="100">
                                  <a:solidFill>
                                    <a:schemeClr val="tx1"/>
                                  </a:solidFill>
                                  <a:latin typeface="Cambria Math" panose="02040503050406030204" pitchFamily="18" charset="0"/>
                                  <a:ea typeface="Aptos" panose="020B0004020202020204" pitchFamily="34" charset="0"/>
                                  <a:cs typeface="Times New Roman" panose="02020603050405020304" pitchFamily="18" charset="0"/>
                                </a:rPr>
                              </m:ctrlPr>
                            </m:dPr>
                            <m:e>
                              <m:r>
                                <a:rPr lang="en-US" i="1" kern="100">
                                  <a:solidFill>
                                    <a:schemeClr val="tx1"/>
                                  </a:solidFill>
                                  <a:latin typeface="Cambria Math" panose="02040503050406030204" pitchFamily="18" charset="0"/>
                                  <a:ea typeface="Aptos" panose="020B0004020202020204" pitchFamily="34" charset="0"/>
                                  <a:cs typeface="Times New Roman" panose="02020603050405020304" pitchFamily="18" charset="0"/>
                                </a:rPr>
                                <m:t>𝑛</m:t>
                              </m:r>
                            </m:e>
                          </m:d>
                        </m:sub>
                      </m:sSub>
                      <m:r>
                        <a:rPr lang="en-US" i="1" kern="100">
                          <a:solidFill>
                            <a:schemeClr val="tx1"/>
                          </a:solidFill>
                          <a:latin typeface="Cambria Math" panose="02040503050406030204" pitchFamily="18" charset="0"/>
                          <a:ea typeface="Aptos" panose="020B0004020202020204" pitchFamily="34" charset="0"/>
                          <a:cs typeface="Times New Roman" panose="02020603050405020304" pitchFamily="18" charset="0"/>
                        </a:rPr>
                        <m:t>=</m:t>
                      </m:r>
                      <m:f>
                        <m:fPr>
                          <m:ctrlPr>
                            <a:rPr lang="es-CO" i="1" kern="100">
                              <a:solidFill>
                                <a:schemeClr val="tx1"/>
                              </a:solidFill>
                              <a:latin typeface="Cambria Math" panose="02040503050406030204" pitchFamily="18" charset="0"/>
                              <a:ea typeface="Aptos" panose="020B0004020202020204" pitchFamily="34" charset="0"/>
                              <a:cs typeface="Times New Roman" panose="02020603050405020304" pitchFamily="18" charset="0"/>
                            </a:rPr>
                          </m:ctrlPr>
                        </m:fPr>
                        <m:num>
                          <m:r>
                            <a:rPr lang="en-US" i="1" kern="100">
                              <a:solidFill>
                                <a:schemeClr val="tx1"/>
                              </a:solidFill>
                              <a:latin typeface="Cambria Math" panose="02040503050406030204" pitchFamily="18" charset="0"/>
                              <a:ea typeface="Aptos" panose="020B0004020202020204" pitchFamily="34" charset="0"/>
                              <a:cs typeface="Times New Roman" panose="02020603050405020304" pitchFamily="18" charset="0"/>
                            </a:rPr>
                            <m:t>1</m:t>
                          </m:r>
                        </m:num>
                        <m:den>
                          <m:r>
                            <a:rPr lang="en-US" i="1" kern="100">
                              <a:solidFill>
                                <a:schemeClr val="tx1"/>
                              </a:solidFill>
                              <a:latin typeface="Cambria Math" panose="02040503050406030204" pitchFamily="18" charset="0"/>
                              <a:ea typeface="Aptos" panose="020B0004020202020204" pitchFamily="34" charset="0"/>
                              <a:cs typeface="Times New Roman" panose="02020603050405020304" pitchFamily="18" charset="0"/>
                            </a:rPr>
                            <m:t>𝑁</m:t>
                          </m:r>
                        </m:den>
                      </m:f>
                      <m:nary>
                        <m:naryPr>
                          <m:chr m:val="∑"/>
                          <m:limLoc m:val="undOvr"/>
                          <m:ctrlPr>
                            <a:rPr lang="es-CO" i="1" kern="100">
                              <a:solidFill>
                                <a:schemeClr val="tx1"/>
                              </a:solidFill>
                              <a:latin typeface="Cambria Math" panose="02040503050406030204" pitchFamily="18" charset="0"/>
                              <a:ea typeface="Aptos" panose="020B0004020202020204" pitchFamily="34" charset="0"/>
                              <a:cs typeface="Times New Roman" panose="02020603050405020304" pitchFamily="18" charset="0"/>
                            </a:rPr>
                          </m:ctrlPr>
                        </m:naryPr>
                        <m:sub>
                          <m:r>
                            <a:rPr lang="en-US" i="1" kern="100">
                              <a:solidFill>
                                <a:schemeClr val="tx1"/>
                              </a:solidFill>
                              <a:latin typeface="Cambria Math" panose="02040503050406030204" pitchFamily="18" charset="0"/>
                              <a:ea typeface="Aptos" panose="020B0004020202020204" pitchFamily="34" charset="0"/>
                              <a:cs typeface="Times New Roman" panose="02020603050405020304" pitchFamily="18" charset="0"/>
                            </a:rPr>
                            <m:t>𝑖</m:t>
                          </m:r>
                          <m:r>
                            <a:rPr lang="en-US" i="1" kern="100">
                              <a:solidFill>
                                <a:schemeClr val="tx1"/>
                              </a:solidFill>
                              <a:latin typeface="Cambria Math" panose="02040503050406030204" pitchFamily="18" charset="0"/>
                              <a:ea typeface="Aptos" panose="020B0004020202020204" pitchFamily="34" charset="0"/>
                              <a:cs typeface="Times New Roman" panose="02020603050405020304" pitchFamily="18" charset="0"/>
                            </a:rPr>
                            <m:t>=1</m:t>
                          </m:r>
                        </m:sub>
                        <m:sup>
                          <m:r>
                            <a:rPr lang="en-US" i="1" kern="100">
                              <a:solidFill>
                                <a:schemeClr val="tx1"/>
                              </a:solidFill>
                              <a:latin typeface="Cambria Math" panose="02040503050406030204" pitchFamily="18" charset="0"/>
                              <a:ea typeface="Aptos" panose="020B0004020202020204" pitchFamily="34" charset="0"/>
                              <a:cs typeface="Times New Roman" panose="02020603050405020304" pitchFamily="18" charset="0"/>
                            </a:rPr>
                            <m:t>𝑁</m:t>
                          </m:r>
                        </m:sup>
                        <m:e>
                          <m:r>
                            <a:rPr lang="en-US" i="1" kern="100">
                              <a:solidFill>
                                <a:schemeClr val="tx1"/>
                              </a:solidFill>
                              <a:latin typeface="Cambria Math" panose="02040503050406030204" pitchFamily="18" charset="0"/>
                              <a:ea typeface="Aptos" panose="020B0004020202020204" pitchFamily="34" charset="0"/>
                              <a:cs typeface="Times New Roman" panose="02020603050405020304" pitchFamily="18" charset="0"/>
                            </a:rPr>
                            <m:t>𝑀𝑆</m:t>
                          </m:r>
                          <m:sSub>
                            <m:sSubPr>
                              <m:ctrlPr>
                                <a:rPr lang="es-CO" i="1" kern="100">
                                  <a:solidFill>
                                    <a:schemeClr val="tx1"/>
                                  </a:solidFill>
                                  <a:latin typeface="Cambria Math" panose="02040503050406030204" pitchFamily="18" charset="0"/>
                                  <a:ea typeface="Aptos" panose="020B0004020202020204" pitchFamily="34" charset="0"/>
                                  <a:cs typeface="Times New Roman" panose="02020603050405020304" pitchFamily="18" charset="0"/>
                                </a:rPr>
                              </m:ctrlPr>
                            </m:sSubPr>
                            <m:e>
                              <m:r>
                                <a:rPr lang="en-US" i="1" kern="100">
                                  <a:solidFill>
                                    <a:schemeClr val="tx1"/>
                                  </a:solidFill>
                                  <a:latin typeface="Cambria Math" panose="02040503050406030204" pitchFamily="18" charset="0"/>
                                  <a:ea typeface="Aptos" panose="020B0004020202020204" pitchFamily="34" charset="0"/>
                                  <a:cs typeface="Times New Roman" panose="02020603050405020304" pitchFamily="18" charset="0"/>
                                </a:rPr>
                                <m:t>𝐸</m:t>
                              </m:r>
                            </m:e>
                            <m:sub>
                              <m:r>
                                <a:rPr lang="en-US" i="1" kern="100">
                                  <a:solidFill>
                                    <a:schemeClr val="tx1"/>
                                  </a:solidFill>
                                  <a:latin typeface="Cambria Math" panose="02040503050406030204" pitchFamily="18" charset="0"/>
                                  <a:ea typeface="Aptos" panose="020B0004020202020204" pitchFamily="34" charset="0"/>
                                  <a:cs typeface="Times New Roman" panose="02020603050405020304" pitchFamily="18" charset="0"/>
                                </a:rPr>
                                <m:t>𝑖</m:t>
                              </m:r>
                            </m:sub>
                          </m:sSub>
                        </m:e>
                      </m:nary>
                    </m:oMath>
                  </m:oMathPara>
                </a14:m>
                <a:endParaRPr lang="es-CO" kern="100" dirty="0">
                  <a:solidFill>
                    <a:schemeClr val="tx1"/>
                  </a:solidFill>
                  <a:latin typeface="Aptos" panose="020B0004020202020204" pitchFamily="34" charset="0"/>
                  <a:ea typeface="Aptos" panose="020B0004020202020204" pitchFamily="34" charset="0"/>
                  <a:cs typeface="Times New Roman" panose="02020603050405020304" pitchFamily="18" charset="0"/>
                </a:endParaRPr>
              </a:p>
              <a:p>
                <a:endParaRPr lang="es-CO" dirty="0"/>
              </a:p>
            </p:txBody>
          </p:sp>
        </mc:Choice>
        <mc:Fallback xmlns="">
          <p:sp>
            <p:nvSpPr>
              <p:cNvPr id="3" name="TextBox 3">
                <a:extLst>
                  <a:ext uri="{FF2B5EF4-FFF2-40B4-BE49-F238E27FC236}">
                    <a16:creationId xmlns:a16="http://schemas.microsoft.com/office/drawing/2014/main" id="{645DA879-C496-05D9-8D25-11131C66E874}"/>
                  </a:ext>
                </a:extLst>
              </p:cNvPr>
              <p:cNvSpPr txBox="1">
                <a:spLocks noRot="1" noChangeAspect="1" noMove="1" noResize="1" noEditPoints="1" noAdjustHandles="1" noChangeArrowheads="1" noChangeShapeType="1" noTextEdit="1"/>
              </p:cNvSpPr>
              <p:nvPr/>
            </p:nvSpPr>
            <p:spPr>
              <a:xfrm>
                <a:off x="5611799" y="2545161"/>
                <a:ext cx="2026389" cy="1055930"/>
              </a:xfrm>
              <a:prstGeom prst="rect">
                <a:avLst/>
              </a:prstGeom>
              <a:blipFill>
                <a:blip r:embed="rId4"/>
                <a:stretch>
                  <a:fillRect/>
                </a:stretch>
              </a:blipFill>
            </p:spPr>
            <p:txBody>
              <a:bodyPr/>
              <a:lstStyle/>
              <a:p>
                <a:r>
                  <a:rPr lang="en-US">
                    <a:noFill/>
                  </a:rPr>
                  <a:t> </a:t>
                </a:r>
              </a:p>
            </p:txBody>
          </p:sp>
        </mc:Fallback>
      </mc:AlternateContent>
      <p:sp>
        <p:nvSpPr>
          <p:cNvPr id="4" name="TextBox 1">
            <a:extLst>
              <a:ext uri="{FF2B5EF4-FFF2-40B4-BE49-F238E27FC236}">
                <a16:creationId xmlns:a16="http://schemas.microsoft.com/office/drawing/2014/main" id="{3E883FE5-97F8-158F-E945-F9B95CE971A2}"/>
              </a:ext>
            </a:extLst>
          </p:cNvPr>
          <p:cNvSpPr txBox="1"/>
          <p:nvPr/>
        </p:nvSpPr>
        <p:spPr>
          <a:xfrm>
            <a:off x="298649" y="510829"/>
            <a:ext cx="7555832" cy="646331"/>
          </a:xfrm>
          <a:prstGeom prst="rect">
            <a:avLst/>
          </a:prstGeom>
          <a:noFill/>
        </p:spPr>
        <p:txBody>
          <a:bodyPr wrap="square" rtlCol="0">
            <a:spAutoFit/>
          </a:bodyPr>
          <a:lstStyle/>
          <a:p>
            <a:r>
              <a:rPr lang="es-CO" sz="3600" b="1">
                <a:solidFill>
                  <a:srgbClr val="243671"/>
                </a:solidFill>
                <a:latin typeface="Verdana" panose="020B0604030504040204" pitchFamily="34" charset="0"/>
                <a:ea typeface="Verdana" panose="020B0604030504040204" pitchFamily="34" charset="0"/>
              </a:rPr>
              <a:t>Métodos de validación</a:t>
            </a:r>
          </a:p>
        </p:txBody>
      </p:sp>
    </p:spTree>
    <p:extLst>
      <p:ext uri="{BB962C8B-B14F-4D97-AF65-F5344CB8AC3E}">
        <p14:creationId xmlns:p14="http://schemas.microsoft.com/office/powerpoint/2010/main" val="242839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1E28C-F9B8-D774-6F26-B83A7C780075}"/>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956705B4-DCDD-FE18-52B9-EBBDB7FF7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mc:AlternateContent xmlns:mc="http://schemas.openxmlformats.org/markup-compatibility/2006" xmlns:a14="http://schemas.microsoft.com/office/drawing/2010/main">
        <mc:Choice Requires="a14">
          <p:sp>
            <p:nvSpPr>
              <p:cNvPr id="13" name="TextBox 5">
                <a:extLst>
                  <a:ext uri="{FF2B5EF4-FFF2-40B4-BE49-F238E27FC236}">
                    <a16:creationId xmlns:a16="http://schemas.microsoft.com/office/drawing/2014/main" id="{9B5281F6-D30C-2517-4DD8-23C96B88E6A6}"/>
                  </a:ext>
                </a:extLst>
              </p:cNvPr>
              <p:cNvSpPr txBox="1"/>
              <p:nvPr/>
            </p:nvSpPr>
            <p:spPr>
              <a:xfrm>
                <a:off x="524800" y="1836405"/>
                <a:ext cx="8094399" cy="2822632"/>
              </a:xfrm>
              <a:prstGeom prst="rect">
                <a:avLst/>
              </a:prstGeom>
              <a:noFill/>
            </p:spPr>
            <p:txBody>
              <a:bodyPr wrap="square">
                <a:spAutoFit/>
              </a:bodyPr>
              <a:lstStyle/>
              <a:p>
                <a:r>
                  <a:rPr lang="es-MX" sz="1600">
                    <a:solidFill>
                      <a:schemeClr val="tx1"/>
                    </a:solidFill>
                    <a:latin typeface="Verdana" panose="020B0604030504040204" pitchFamily="34" charset="0"/>
                    <a:ea typeface="Verdana" panose="020B0604030504040204" pitchFamily="34" charset="0"/>
                    <a:cs typeface="Times New Roman"/>
                  </a:rPr>
                  <a:t>3. Validación cruzada. Consiste básicamente en los siguientes pasos.</a:t>
                </a:r>
              </a:p>
              <a:p>
                <a:endParaRPr lang="es-MX" sz="1600">
                  <a:solidFill>
                    <a:schemeClr val="tx1"/>
                  </a:solidFill>
                  <a:latin typeface="Verdana" panose="020B0604030504040204" pitchFamily="34" charset="0"/>
                  <a:ea typeface="Verdana" panose="020B0604030504040204" pitchFamily="34" charset="0"/>
                  <a:cs typeface="Times New Roman"/>
                </a:endParaRPr>
              </a:p>
              <a:p>
                <a:pPr marL="457200" indent="-457200">
                  <a:buAutoNum type="arabicPeriod"/>
                </a:pPr>
                <a:r>
                  <a:rPr lang="es-MX" sz="1600">
                    <a:solidFill>
                      <a:schemeClr val="tx1"/>
                    </a:solidFill>
                    <a:latin typeface="Verdana" panose="020B0604030504040204" pitchFamily="34" charset="0"/>
                    <a:ea typeface="Verdana" panose="020B0604030504040204" pitchFamily="34" charset="0"/>
                    <a:cs typeface="Times New Roman"/>
                  </a:rPr>
                  <a:t>Dividir las observaciones en k grupos u observaciones (por ejemplo k=5) de aproximadamente el mismo tamaño. </a:t>
                </a:r>
              </a:p>
              <a:p>
                <a:pPr marL="457200" indent="-457200">
                  <a:buAutoNum type="arabicPeriod"/>
                </a:pPr>
                <a:r>
                  <a:rPr lang="es-MX" sz="1600">
                    <a:solidFill>
                      <a:schemeClr val="tx1"/>
                    </a:solidFill>
                    <a:latin typeface="Verdana" panose="020B0604030504040204" pitchFamily="34" charset="0"/>
                    <a:ea typeface="Verdana" panose="020B0604030504040204" pitchFamily="34" charset="0"/>
                    <a:cs typeface="Times New Roman"/>
                  </a:rPr>
                  <a:t>Usar los datos de pertenecientes a los k-1 datos para entrenar el algoritmo, testear el algoritmo en el k-</a:t>
                </a:r>
                <a:r>
                  <a:rPr lang="es-MX" sz="1600" err="1">
                    <a:solidFill>
                      <a:schemeClr val="tx1"/>
                    </a:solidFill>
                    <a:latin typeface="Verdana" panose="020B0604030504040204" pitchFamily="34" charset="0"/>
                    <a:ea typeface="Verdana" panose="020B0604030504040204" pitchFamily="34" charset="0"/>
                    <a:cs typeface="Times New Roman"/>
                  </a:rPr>
                  <a:t>esimo</a:t>
                </a:r>
                <a:r>
                  <a:rPr lang="es-MX" sz="1600">
                    <a:solidFill>
                      <a:schemeClr val="tx1"/>
                    </a:solidFill>
                    <a:latin typeface="Verdana" panose="020B0604030504040204" pitchFamily="34" charset="0"/>
                    <a:ea typeface="Verdana" panose="020B0604030504040204" pitchFamily="34" charset="0"/>
                    <a:cs typeface="Times New Roman"/>
                  </a:rPr>
                  <a:t> dato. </a:t>
                </a:r>
                <a14:m>
                  <m:oMath xmlns:m="http://schemas.openxmlformats.org/officeDocument/2006/math">
                    <m:r>
                      <a:rPr lang="es-CO" sz="1600" i="1">
                        <a:solidFill>
                          <a:schemeClr val="tx1"/>
                        </a:solidFill>
                        <a:latin typeface="Cambria Math" panose="02040503050406030204" pitchFamily="18" charset="0"/>
                        <a:cs typeface="Times New Roman"/>
                      </a:rPr>
                      <m:t>𝑀𝑆</m:t>
                    </m:r>
                    <m:sSub>
                      <m:sSubPr>
                        <m:ctrlPr>
                          <a:rPr lang="es-CO" sz="1600" i="1">
                            <a:solidFill>
                              <a:schemeClr val="tx1"/>
                            </a:solidFill>
                            <a:latin typeface="Cambria Math" panose="02040503050406030204" pitchFamily="18" charset="0"/>
                            <a:cs typeface="Times New Roman"/>
                          </a:rPr>
                        </m:ctrlPr>
                      </m:sSubPr>
                      <m:e>
                        <m:r>
                          <a:rPr lang="es-CO" sz="1600" i="1">
                            <a:solidFill>
                              <a:schemeClr val="tx1"/>
                            </a:solidFill>
                            <a:latin typeface="Cambria Math" panose="02040503050406030204" pitchFamily="18" charset="0"/>
                            <a:cs typeface="Times New Roman"/>
                          </a:rPr>
                          <m:t>𝐸</m:t>
                        </m:r>
                      </m:e>
                      <m:sub>
                        <m:r>
                          <a:rPr lang="es-CO" sz="1600" i="1">
                            <a:solidFill>
                              <a:schemeClr val="tx1"/>
                            </a:solidFill>
                            <a:latin typeface="Cambria Math" panose="02040503050406030204" pitchFamily="18" charset="0"/>
                            <a:cs typeface="Times New Roman"/>
                          </a:rPr>
                          <m:t>𝑖</m:t>
                        </m:r>
                      </m:sub>
                    </m:sSub>
                    <m:r>
                      <a:rPr lang="es-CO" sz="1600" i="1">
                        <a:solidFill>
                          <a:schemeClr val="tx1"/>
                        </a:solidFill>
                        <a:latin typeface="Cambria Math" panose="02040503050406030204" pitchFamily="18" charset="0"/>
                        <a:cs typeface="Times New Roman"/>
                      </a:rPr>
                      <m:t>=</m:t>
                    </m:r>
                    <m:nary>
                      <m:naryPr>
                        <m:chr m:val="∑"/>
                        <m:ctrlPr>
                          <a:rPr lang="es-CO" sz="1600" i="1">
                            <a:solidFill>
                              <a:schemeClr val="tx1"/>
                            </a:solidFill>
                            <a:latin typeface="Cambria Math" panose="02040503050406030204" pitchFamily="18" charset="0"/>
                            <a:cs typeface="Times New Roman"/>
                          </a:rPr>
                        </m:ctrlPr>
                      </m:naryPr>
                      <m:sub>
                        <m:r>
                          <a:rPr lang="es-CO" sz="1600" i="1">
                            <a:solidFill>
                              <a:schemeClr val="tx1"/>
                            </a:solidFill>
                            <a:latin typeface="Cambria Math" panose="02040503050406030204" pitchFamily="18" charset="0"/>
                            <a:cs typeface="Times New Roman"/>
                          </a:rPr>
                          <m:t>𝑗</m:t>
                        </m:r>
                        <m:r>
                          <a:rPr lang="es-CO" sz="1600" i="1">
                            <a:solidFill>
                              <a:schemeClr val="tx1"/>
                            </a:solidFill>
                            <a:latin typeface="Cambria Math" panose="02040503050406030204" pitchFamily="18" charset="0"/>
                            <a:cs typeface="Times New Roman"/>
                          </a:rPr>
                          <m:t>=1</m:t>
                        </m:r>
                      </m:sub>
                      <m:sup>
                        <m:sSub>
                          <m:sSubPr>
                            <m:ctrlPr>
                              <a:rPr lang="es-CO" sz="1600" i="1">
                                <a:solidFill>
                                  <a:schemeClr val="tx1"/>
                                </a:solidFill>
                                <a:latin typeface="Cambria Math" panose="02040503050406030204" pitchFamily="18" charset="0"/>
                                <a:cs typeface="Times New Roman"/>
                              </a:rPr>
                            </m:ctrlPr>
                          </m:sSubPr>
                          <m:e>
                            <m:r>
                              <a:rPr lang="es-CO" sz="1600" i="1">
                                <a:solidFill>
                                  <a:schemeClr val="tx1"/>
                                </a:solidFill>
                                <a:latin typeface="Cambria Math" panose="02040503050406030204" pitchFamily="18" charset="0"/>
                                <a:cs typeface="Times New Roman"/>
                              </a:rPr>
                              <m:t>𝑚</m:t>
                            </m:r>
                          </m:e>
                          <m:sub>
                            <m:r>
                              <a:rPr lang="es-CO" sz="1600" i="1">
                                <a:solidFill>
                                  <a:schemeClr val="tx1"/>
                                </a:solidFill>
                                <a:latin typeface="Cambria Math" panose="02040503050406030204" pitchFamily="18" charset="0"/>
                                <a:cs typeface="Times New Roman"/>
                              </a:rPr>
                              <m:t>𝑘</m:t>
                            </m:r>
                          </m:sub>
                        </m:sSub>
                      </m:sup>
                      <m:e>
                        <m:r>
                          <a:rPr lang="es-CO" sz="1600" i="1">
                            <a:solidFill>
                              <a:schemeClr val="tx1"/>
                            </a:solidFill>
                            <a:latin typeface="Cambria Math" panose="02040503050406030204" pitchFamily="18" charset="0"/>
                            <a:cs typeface="Times New Roman"/>
                          </a:rPr>
                          <m:t>𝑀𝑆</m:t>
                        </m:r>
                        <m:sSub>
                          <m:sSubPr>
                            <m:ctrlPr>
                              <a:rPr lang="es-CO" sz="1600" i="1">
                                <a:solidFill>
                                  <a:schemeClr val="tx1"/>
                                </a:solidFill>
                                <a:latin typeface="Cambria Math" panose="02040503050406030204" pitchFamily="18" charset="0"/>
                                <a:cs typeface="Times New Roman"/>
                              </a:rPr>
                            </m:ctrlPr>
                          </m:sSubPr>
                          <m:e>
                            <m:r>
                              <a:rPr lang="es-CO" sz="1600" i="1">
                                <a:solidFill>
                                  <a:schemeClr val="tx1"/>
                                </a:solidFill>
                                <a:latin typeface="Cambria Math" panose="02040503050406030204" pitchFamily="18" charset="0"/>
                                <a:cs typeface="Times New Roman"/>
                              </a:rPr>
                              <m:t>𝐸</m:t>
                            </m:r>
                          </m:e>
                          <m:sub>
                            <m:r>
                              <a:rPr lang="es-CO" sz="1600" i="1">
                                <a:solidFill>
                                  <a:schemeClr val="tx1"/>
                                </a:solidFill>
                                <a:latin typeface="Cambria Math" panose="02040503050406030204" pitchFamily="18" charset="0"/>
                                <a:cs typeface="Times New Roman"/>
                              </a:rPr>
                              <m:t>𝑗</m:t>
                            </m:r>
                          </m:sub>
                        </m:sSub>
                      </m:e>
                    </m:nary>
                  </m:oMath>
                </a14:m>
                <a:endParaRPr lang="es-MX" sz="1600">
                  <a:solidFill>
                    <a:schemeClr val="tx1"/>
                  </a:solidFill>
                  <a:latin typeface="Verdana" panose="020B0604030504040204" pitchFamily="34" charset="0"/>
                  <a:ea typeface="Verdana" panose="020B0604030504040204" pitchFamily="34" charset="0"/>
                  <a:cs typeface="Times New Roman"/>
                </a:endParaRPr>
              </a:p>
              <a:p>
                <a:pPr marL="457200" indent="-457200">
                  <a:buAutoNum type="arabicPeriod"/>
                </a:pPr>
                <a:r>
                  <a:rPr lang="es-MX" sz="1600">
                    <a:solidFill>
                      <a:schemeClr val="tx1"/>
                    </a:solidFill>
                    <a:latin typeface="Verdana" panose="020B0604030504040204" pitchFamily="34" charset="0"/>
                    <a:ea typeface="Verdana" panose="020B0604030504040204" pitchFamily="34" charset="0"/>
                    <a:cs typeface="Times New Roman"/>
                  </a:rPr>
                  <a:t>Para cada subconjunto computar el “estimador” del error cuadrático medio con la siguiente función</a:t>
                </a:r>
              </a:p>
              <a:p>
                <a14:m>
                  <m:oMathPara xmlns:m="http://schemas.openxmlformats.org/officeDocument/2006/math">
                    <m:oMathParaPr>
                      <m:jc m:val="centerGroup"/>
                    </m:oMathParaPr>
                    <m:oMath xmlns:m="http://schemas.openxmlformats.org/officeDocument/2006/math">
                      <m:r>
                        <a:rPr lang="es-CO" sz="1600" i="1">
                          <a:solidFill>
                            <a:schemeClr val="tx1"/>
                          </a:solidFill>
                          <a:latin typeface="Cambria Math" panose="02040503050406030204" pitchFamily="18" charset="0"/>
                          <a:cs typeface="Times New Roman"/>
                        </a:rPr>
                        <m:t>𝐶</m:t>
                      </m:r>
                      <m:sSub>
                        <m:sSubPr>
                          <m:ctrlPr>
                            <a:rPr lang="es-CO" sz="1600" i="1">
                              <a:solidFill>
                                <a:schemeClr val="tx1"/>
                              </a:solidFill>
                              <a:latin typeface="Cambria Math" panose="02040503050406030204" pitchFamily="18" charset="0"/>
                              <a:cs typeface="Times New Roman"/>
                            </a:rPr>
                          </m:ctrlPr>
                        </m:sSubPr>
                        <m:e>
                          <m:r>
                            <a:rPr lang="es-CO" sz="1600" i="1">
                              <a:solidFill>
                                <a:schemeClr val="tx1"/>
                              </a:solidFill>
                              <a:latin typeface="Cambria Math" panose="02040503050406030204" pitchFamily="18" charset="0"/>
                              <a:cs typeface="Times New Roman"/>
                            </a:rPr>
                            <m:t>𝑉</m:t>
                          </m:r>
                        </m:e>
                        <m:sub>
                          <m:r>
                            <a:rPr lang="es-CO" sz="1600" i="1">
                              <a:solidFill>
                                <a:schemeClr val="tx1"/>
                              </a:solidFill>
                              <a:latin typeface="Cambria Math" panose="02040503050406030204" pitchFamily="18" charset="0"/>
                              <a:cs typeface="Times New Roman"/>
                            </a:rPr>
                            <m:t>(</m:t>
                          </m:r>
                          <m:r>
                            <a:rPr lang="es-CO" sz="1600" i="1">
                              <a:solidFill>
                                <a:schemeClr val="tx1"/>
                              </a:solidFill>
                              <a:latin typeface="Cambria Math" panose="02040503050406030204" pitchFamily="18" charset="0"/>
                              <a:cs typeface="Times New Roman"/>
                            </a:rPr>
                            <m:t>𝑘</m:t>
                          </m:r>
                          <m:r>
                            <a:rPr lang="es-CO" sz="1600" i="1">
                              <a:solidFill>
                                <a:schemeClr val="tx1"/>
                              </a:solidFill>
                              <a:latin typeface="Cambria Math" panose="02040503050406030204" pitchFamily="18" charset="0"/>
                              <a:cs typeface="Times New Roman"/>
                            </a:rPr>
                            <m:t>)</m:t>
                          </m:r>
                        </m:sub>
                      </m:sSub>
                      <m:r>
                        <a:rPr lang="es-CO" sz="1600" i="1">
                          <a:solidFill>
                            <a:schemeClr val="tx1"/>
                          </a:solidFill>
                          <a:latin typeface="Cambria Math" panose="02040503050406030204" pitchFamily="18" charset="0"/>
                          <a:cs typeface="Times New Roman"/>
                        </a:rPr>
                        <m:t>=</m:t>
                      </m:r>
                      <m:f>
                        <m:fPr>
                          <m:ctrlPr>
                            <a:rPr lang="es-CO" sz="1600" i="1">
                              <a:solidFill>
                                <a:schemeClr val="tx1"/>
                              </a:solidFill>
                              <a:latin typeface="Cambria Math" panose="02040503050406030204" pitchFamily="18" charset="0"/>
                              <a:cs typeface="Times New Roman"/>
                            </a:rPr>
                          </m:ctrlPr>
                        </m:fPr>
                        <m:num>
                          <m:r>
                            <a:rPr lang="es-CO" sz="1600" i="1">
                              <a:solidFill>
                                <a:schemeClr val="tx1"/>
                              </a:solidFill>
                              <a:latin typeface="Cambria Math" panose="02040503050406030204" pitchFamily="18" charset="0"/>
                              <a:cs typeface="Times New Roman"/>
                            </a:rPr>
                            <m:t>1</m:t>
                          </m:r>
                        </m:num>
                        <m:den>
                          <m:r>
                            <a:rPr lang="es-CO" sz="1600" i="1">
                              <a:solidFill>
                                <a:schemeClr val="tx1"/>
                              </a:solidFill>
                              <a:latin typeface="Cambria Math" panose="02040503050406030204" pitchFamily="18" charset="0"/>
                              <a:cs typeface="Times New Roman"/>
                            </a:rPr>
                            <m:t>𝑘</m:t>
                          </m:r>
                        </m:den>
                      </m:f>
                      <m:nary>
                        <m:naryPr>
                          <m:chr m:val="∑"/>
                          <m:ctrlPr>
                            <a:rPr lang="es-CO" sz="1600" i="1">
                              <a:solidFill>
                                <a:schemeClr val="tx1"/>
                              </a:solidFill>
                              <a:latin typeface="Cambria Math" panose="02040503050406030204" pitchFamily="18" charset="0"/>
                              <a:cs typeface="Times New Roman"/>
                            </a:rPr>
                          </m:ctrlPr>
                        </m:naryPr>
                        <m:sub>
                          <m:r>
                            <m:rPr>
                              <m:brk m:alnAt="23"/>
                            </m:rPr>
                            <a:rPr lang="es-CO" sz="1600" i="1">
                              <a:solidFill>
                                <a:schemeClr val="tx1"/>
                              </a:solidFill>
                              <a:latin typeface="Cambria Math" panose="02040503050406030204" pitchFamily="18" charset="0"/>
                              <a:cs typeface="Times New Roman"/>
                            </a:rPr>
                            <m:t>𝑖</m:t>
                          </m:r>
                          <m:r>
                            <a:rPr lang="es-CO" sz="1600" i="1">
                              <a:solidFill>
                                <a:schemeClr val="tx1"/>
                              </a:solidFill>
                              <a:latin typeface="Cambria Math" panose="02040503050406030204" pitchFamily="18" charset="0"/>
                              <a:cs typeface="Times New Roman"/>
                            </a:rPr>
                            <m:t>=1</m:t>
                          </m:r>
                        </m:sub>
                        <m:sup>
                          <m:r>
                            <a:rPr lang="es-CO" sz="1600" i="1">
                              <a:solidFill>
                                <a:schemeClr val="tx1"/>
                              </a:solidFill>
                              <a:latin typeface="Cambria Math" panose="02040503050406030204" pitchFamily="18" charset="0"/>
                              <a:cs typeface="Times New Roman"/>
                            </a:rPr>
                            <m:t>𝑘</m:t>
                          </m:r>
                        </m:sup>
                        <m:e>
                          <m:r>
                            <a:rPr lang="es-CO" sz="1600" i="1">
                              <a:solidFill>
                                <a:schemeClr val="tx1"/>
                              </a:solidFill>
                              <a:latin typeface="Cambria Math" panose="02040503050406030204" pitchFamily="18" charset="0"/>
                              <a:cs typeface="Times New Roman"/>
                            </a:rPr>
                            <m:t>𝑀𝑆</m:t>
                          </m:r>
                          <m:sSub>
                            <m:sSubPr>
                              <m:ctrlPr>
                                <a:rPr lang="es-CO" sz="1600" i="1">
                                  <a:solidFill>
                                    <a:schemeClr val="tx1"/>
                                  </a:solidFill>
                                  <a:latin typeface="Cambria Math" panose="02040503050406030204" pitchFamily="18" charset="0"/>
                                  <a:cs typeface="Times New Roman"/>
                                </a:rPr>
                              </m:ctrlPr>
                            </m:sSubPr>
                            <m:e>
                              <m:r>
                                <a:rPr lang="es-CO" sz="1600" i="1">
                                  <a:solidFill>
                                    <a:schemeClr val="tx1"/>
                                  </a:solidFill>
                                  <a:latin typeface="Cambria Math" panose="02040503050406030204" pitchFamily="18" charset="0"/>
                                  <a:cs typeface="Times New Roman"/>
                                </a:rPr>
                                <m:t>𝐸</m:t>
                              </m:r>
                            </m:e>
                            <m:sub>
                              <m:r>
                                <a:rPr lang="es-CO" sz="1600" i="1">
                                  <a:solidFill>
                                    <a:schemeClr val="tx1"/>
                                  </a:solidFill>
                                  <a:latin typeface="Cambria Math" panose="02040503050406030204" pitchFamily="18" charset="0"/>
                                  <a:cs typeface="Times New Roman"/>
                                </a:rPr>
                                <m:t>𝑖</m:t>
                              </m:r>
                            </m:sub>
                          </m:sSub>
                        </m:e>
                      </m:nary>
                    </m:oMath>
                  </m:oMathPara>
                </a14:m>
                <a:endParaRPr lang="es-CO" sz="1600">
                  <a:solidFill>
                    <a:schemeClr val="tx1"/>
                  </a:solidFill>
                  <a:latin typeface="Verdana" panose="020B0604030504040204" pitchFamily="34" charset="0"/>
                  <a:ea typeface="Verdana" panose="020B0604030504040204" pitchFamily="34" charset="0"/>
                  <a:cs typeface="Times New Roman"/>
                </a:endParaRPr>
              </a:p>
            </p:txBody>
          </p:sp>
        </mc:Choice>
        <mc:Fallback xmlns="">
          <p:sp>
            <p:nvSpPr>
              <p:cNvPr id="13" name="TextBox 5">
                <a:extLst>
                  <a:ext uri="{FF2B5EF4-FFF2-40B4-BE49-F238E27FC236}">
                    <a16:creationId xmlns:a16="http://schemas.microsoft.com/office/drawing/2014/main" id="{9B5281F6-D30C-2517-4DD8-23C96B88E6A6}"/>
                  </a:ext>
                </a:extLst>
              </p:cNvPr>
              <p:cNvSpPr txBox="1">
                <a:spLocks noRot="1" noChangeAspect="1" noMove="1" noResize="1" noEditPoints="1" noAdjustHandles="1" noChangeArrowheads="1" noChangeShapeType="1" noTextEdit="1"/>
              </p:cNvSpPr>
              <p:nvPr/>
            </p:nvSpPr>
            <p:spPr>
              <a:xfrm>
                <a:off x="524800" y="1836405"/>
                <a:ext cx="8094399" cy="2822632"/>
              </a:xfrm>
              <a:prstGeom prst="rect">
                <a:avLst/>
              </a:prstGeom>
              <a:blipFill>
                <a:blip r:embed="rId3"/>
                <a:stretch>
                  <a:fillRect l="-377" t="-64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60B1D9B9-60A5-46CA-7487-C6E651EAD3AC}"/>
              </a:ext>
            </a:extLst>
          </p:cNvPr>
          <p:cNvSpPr txBox="1"/>
          <p:nvPr/>
        </p:nvSpPr>
        <p:spPr>
          <a:xfrm>
            <a:off x="524800" y="470609"/>
            <a:ext cx="6798402" cy="646331"/>
          </a:xfrm>
          <a:prstGeom prst="rect">
            <a:avLst/>
          </a:prstGeom>
          <a:noFill/>
        </p:spPr>
        <p:txBody>
          <a:bodyPr wrap="square" rtlCol="0">
            <a:spAutoFit/>
          </a:bodyPr>
          <a:lstStyle/>
          <a:p>
            <a:r>
              <a:rPr lang="es-CO" sz="3600" b="1">
                <a:solidFill>
                  <a:srgbClr val="243671"/>
                </a:solidFill>
                <a:latin typeface="Verdana" panose="020B0604030504040204" pitchFamily="34" charset="0"/>
                <a:ea typeface="Verdana" panose="020B0604030504040204" pitchFamily="34" charset="0"/>
              </a:rPr>
              <a:t>Métodos de validación</a:t>
            </a:r>
          </a:p>
        </p:txBody>
      </p:sp>
    </p:spTree>
    <p:extLst>
      <p:ext uri="{BB962C8B-B14F-4D97-AF65-F5344CB8AC3E}">
        <p14:creationId xmlns:p14="http://schemas.microsoft.com/office/powerpoint/2010/main" val="997286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0FEFC-BD2E-FF77-C089-27EA76183068}"/>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2996BA56-D8B8-871C-1D4A-180B96EB3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9DAA720E-0C47-3ACE-9892-A58B73F2DB46}"/>
              </a:ext>
            </a:extLst>
          </p:cNvPr>
          <p:cNvSpPr txBox="1"/>
          <p:nvPr/>
        </p:nvSpPr>
        <p:spPr>
          <a:xfrm>
            <a:off x="308751" y="397218"/>
            <a:ext cx="8570554" cy="584775"/>
          </a:xfrm>
          <a:prstGeom prst="rect">
            <a:avLst/>
          </a:prstGeom>
          <a:noFill/>
        </p:spPr>
        <p:txBody>
          <a:bodyPr wrap="square" rtlCol="0">
            <a:spAutoFit/>
          </a:bodyPr>
          <a:lstStyle/>
          <a:p>
            <a:r>
              <a:rPr lang="es-MX" sz="3200" b="1">
                <a:solidFill>
                  <a:srgbClr val="243671"/>
                </a:solidFill>
                <a:latin typeface="Verdana" panose="020B0604030504040204" pitchFamily="34" charset="0"/>
                <a:ea typeface="Verdana" panose="020B0604030504040204" pitchFamily="34" charset="0"/>
              </a:rPr>
              <a:t>Problemas de la ciencia de datos</a:t>
            </a:r>
          </a:p>
        </p:txBody>
      </p:sp>
      <p:sp>
        <p:nvSpPr>
          <p:cNvPr id="3" name="CuadroTexto 2">
            <a:extLst>
              <a:ext uri="{FF2B5EF4-FFF2-40B4-BE49-F238E27FC236}">
                <a16:creationId xmlns:a16="http://schemas.microsoft.com/office/drawing/2014/main" id="{089B5880-D0A1-19AF-07F6-4E5FAA464491}"/>
              </a:ext>
            </a:extLst>
          </p:cNvPr>
          <p:cNvSpPr txBox="1"/>
          <p:nvPr/>
        </p:nvSpPr>
        <p:spPr>
          <a:xfrm>
            <a:off x="484717" y="1208110"/>
            <a:ext cx="5400136" cy="307777"/>
          </a:xfrm>
          <a:prstGeom prst="rect">
            <a:avLst/>
          </a:prstGeom>
          <a:noFill/>
        </p:spPr>
        <p:txBody>
          <a:bodyPr wrap="square">
            <a:spAutoFit/>
          </a:bodyPr>
          <a:lstStyle/>
          <a:p>
            <a:r>
              <a:rPr lang="es-MX" sz="1400" b="1">
                <a:latin typeface="Verdana" panose="020B0604030504040204" pitchFamily="34" charset="0"/>
                <a:ea typeface="Verdana" panose="020B0604030504040204" pitchFamily="34" charset="0"/>
                <a:cs typeface="+mn-lt"/>
              </a:rPr>
              <a:t>Tipo de Algoritmo de Aprendizaje Automático (ML)</a:t>
            </a:r>
            <a:endParaRPr lang="es-ES" sz="1200" b="1">
              <a:latin typeface="Verdana" panose="020B0604030504040204" pitchFamily="34" charset="0"/>
              <a:ea typeface="Verdana" panose="020B0604030504040204" pitchFamily="34" charset="0"/>
            </a:endParaRPr>
          </a:p>
        </p:txBody>
      </p:sp>
      <p:graphicFrame>
        <p:nvGraphicFramePr>
          <p:cNvPr id="4" name="Tabla 3">
            <a:extLst>
              <a:ext uri="{FF2B5EF4-FFF2-40B4-BE49-F238E27FC236}">
                <a16:creationId xmlns:a16="http://schemas.microsoft.com/office/drawing/2014/main" id="{481B01BF-F4FE-8CB8-C960-FFE2F508C7DD}"/>
              </a:ext>
            </a:extLst>
          </p:cNvPr>
          <p:cNvGraphicFramePr>
            <a:graphicFrameLocks noGrp="1"/>
          </p:cNvGraphicFramePr>
          <p:nvPr>
            <p:extLst>
              <p:ext uri="{D42A27DB-BD31-4B8C-83A1-F6EECF244321}">
                <p14:modId xmlns:p14="http://schemas.microsoft.com/office/powerpoint/2010/main" val="2413025573"/>
              </p:ext>
            </p:extLst>
          </p:nvPr>
        </p:nvGraphicFramePr>
        <p:xfrm>
          <a:off x="495219" y="1572055"/>
          <a:ext cx="8153562" cy="2702560"/>
        </p:xfrm>
        <a:graphic>
          <a:graphicData uri="http://schemas.openxmlformats.org/drawingml/2006/table">
            <a:tbl>
              <a:tblPr firstRow="1" bandRow="1">
                <a:tableStyleId>{C083E6E3-FA7D-4D7B-A595-EF9225AFEA82}</a:tableStyleId>
              </a:tblPr>
              <a:tblGrid>
                <a:gridCol w="2303562">
                  <a:extLst>
                    <a:ext uri="{9D8B030D-6E8A-4147-A177-3AD203B41FA5}">
                      <a16:colId xmlns:a16="http://schemas.microsoft.com/office/drawing/2014/main" val="855808793"/>
                    </a:ext>
                  </a:extLst>
                </a:gridCol>
                <a:gridCol w="2938702">
                  <a:extLst>
                    <a:ext uri="{9D8B030D-6E8A-4147-A177-3AD203B41FA5}">
                      <a16:colId xmlns:a16="http://schemas.microsoft.com/office/drawing/2014/main" val="3262953565"/>
                    </a:ext>
                  </a:extLst>
                </a:gridCol>
                <a:gridCol w="2911298">
                  <a:extLst>
                    <a:ext uri="{9D8B030D-6E8A-4147-A177-3AD203B41FA5}">
                      <a16:colId xmlns:a16="http://schemas.microsoft.com/office/drawing/2014/main" val="4033163138"/>
                    </a:ext>
                  </a:extLst>
                </a:gridCol>
              </a:tblGrid>
              <a:tr h="370840">
                <a:tc>
                  <a:txBody>
                    <a:bodyPr/>
                    <a:lstStyle/>
                    <a:p>
                      <a:r>
                        <a:rPr lang="es-MX" sz="900" dirty="0">
                          <a:solidFill>
                            <a:schemeClr val="tx1"/>
                          </a:solidFill>
                        </a:rPr>
                        <a:t>Variables</a:t>
                      </a:r>
                      <a:endParaRPr lang="es-CO" sz="900" dirty="0">
                        <a:solidFill>
                          <a:schemeClr val="tx1"/>
                        </a:solidFill>
                      </a:endParaRPr>
                    </a:p>
                  </a:txBody>
                  <a:tcPr>
                    <a:solidFill>
                      <a:schemeClr val="bg2">
                        <a:lumMod val="90000"/>
                      </a:schemeClr>
                    </a:solidFill>
                  </a:tcPr>
                </a:tc>
                <a:tc>
                  <a:txBody>
                    <a:bodyPr/>
                    <a:lstStyle/>
                    <a:p>
                      <a:r>
                        <a:rPr lang="es-MX" sz="900">
                          <a:solidFill>
                            <a:schemeClr val="tx1"/>
                          </a:solidFill>
                        </a:rPr>
                        <a:t>Supervisado (Variable Objetivo)</a:t>
                      </a:r>
                      <a:endParaRPr lang="es-CO" sz="900">
                        <a:solidFill>
                          <a:schemeClr val="tx1"/>
                        </a:solidFill>
                      </a:endParaRPr>
                    </a:p>
                  </a:txBody>
                  <a:tcPr>
                    <a:solidFill>
                      <a:schemeClr val="bg2">
                        <a:lumMod val="90000"/>
                      </a:schemeClr>
                    </a:solidFill>
                  </a:tcPr>
                </a:tc>
                <a:tc>
                  <a:txBody>
                    <a:bodyPr/>
                    <a:lstStyle/>
                    <a:p>
                      <a:r>
                        <a:rPr lang="es-MX" sz="900">
                          <a:solidFill>
                            <a:schemeClr val="tx1"/>
                          </a:solidFill>
                        </a:rPr>
                        <a:t>No Supervisado (Sin variable Objetivo)</a:t>
                      </a:r>
                      <a:endParaRPr lang="es-CO" sz="900">
                        <a:solidFill>
                          <a:schemeClr val="tx1"/>
                        </a:solidFill>
                      </a:endParaRPr>
                    </a:p>
                  </a:txBody>
                  <a:tcPr>
                    <a:solidFill>
                      <a:schemeClr val="bg2">
                        <a:lumMod val="90000"/>
                      </a:schemeClr>
                    </a:solidFill>
                  </a:tcPr>
                </a:tc>
                <a:extLst>
                  <a:ext uri="{0D108BD9-81ED-4DB2-BD59-A6C34878D82A}">
                    <a16:rowId xmlns:a16="http://schemas.microsoft.com/office/drawing/2014/main" val="2413321204"/>
                  </a:ext>
                </a:extLst>
              </a:tr>
              <a:tr h="370840">
                <a:tc>
                  <a:txBody>
                    <a:bodyPr/>
                    <a:lstStyle/>
                    <a:p>
                      <a:r>
                        <a:rPr lang="es-MX" sz="900" b="1" dirty="0">
                          <a:solidFill>
                            <a:schemeClr val="tx1"/>
                          </a:solidFill>
                        </a:rPr>
                        <a:t>Continuas</a:t>
                      </a:r>
                      <a:endParaRPr lang="es-CO" sz="900" b="1" dirty="0">
                        <a:solidFill>
                          <a:schemeClr val="tx1"/>
                        </a:solidFill>
                      </a:endParaRPr>
                    </a:p>
                  </a:txBody>
                  <a:tcPr>
                    <a:lnB>
                      <a:noFill/>
                    </a:lnB>
                  </a:tcPr>
                </a:tc>
                <a:tc>
                  <a:txBody>
                    <a:bodyPr/>
                    <a:lstStyle/>
                    <a:p>
                      <a:pPr marL="0" indent="0">
                        <a:buFont typeface="Arial" panose="020B0604020202020204" pitchFamily="34" charset="0"/>
                        <a:buNone/>
                      </a:pPr>
                      <a:r>
                        <a:rPr lang="es-MX" sz="900" b="1" dirty="0">
                          <a:solidFill>
                            <a:schemeClr val="tx1"/>
                          </a:solidFill>
                        </a:rPr>
                        <a:t>Regresión</a:t>
                      </a:r>
                    </a:p>
                    <a:p>
                      <a:pPr marL="285750" indent="-285750">
                        <a:buFont typeface="Arial" panose="020B0604020202020204" pitchFamily="34" charset="0"/>
                        <a:buChar char="•"/>
                      </a:pPr>
                      <a:r>
                        <a:rPr lang="es-CO" sz="900" dirty="0">
                          <a:solidFill>
                            <a:schemeClr val="tx1"/>
                          </a:solidFill>
                        </a:rPr>
                        <a:t>Lineal; Regresión Penalizada/LASSO</a:t>
                      </a:r>
                    </a:p>
                    <a:p>
                      <a:pPr marL="285750" indent="-285750">
                        <a:buFont typeface="Arial" panose="020B0604020202020204" pitchFamily="34" charset="0"/>
                        <a:buChar char="•"/>
                      </a:pPr>
                      <a:r>
                        <a:rPr lang="es-CO" sz="900" dirty="0">
                          <a:solidFill>
                            <a:schemeClr val="tx1"/>
                          </a:solidFill>
                        </a:rPr>
                        <a:t>Logística</a:t>
                      </a:r>
                    </a:p>
                    <a:p>
                      <a:pPr marL="285750" indent="-285750">
                        <a:buFont typeface="Arial" panose="020B0604020202020204" pitchFamily="34" charset="0"/>
                        <a:buChar char="•"/>
                      </a:pPr>
                      <a:r>
                        <a:rPr lang="es-MX" sz="900" dirty="0">
                          <a:solidFill>
                            <a:schemeClr val="tx1"/>
                          </a:solidFill>
                        </a:rPr>
                        <a:t>Árbol de Clasificación y Regresión (CART)</a:t>
                      </a:r>
                    </a:p>
                    <a:p>
                      <a:pPr marL="285750" indent="-285750">
                        <a:buFont typeface="Arial" panose="020B0604020202020204" pitchFamily="34" charset="0"/>
                        <a:buChar char="•"/>
                      </a:pPr>
                      <a:r>
                        <a:rPr lang="es-CO" sz="900" dirty="0">
                          <a:solidFill>
                            <a:schemeClr val="tx1"/>
                          </a:solidFill>
                        </a:rPr>
                        <a:t>Bosque Aleatorio (</a:t>
                      </a:r>
                      <a:r>
                        <a:rPr lang="es-CO" sz="900" dirty="0" err="1">
                          <a:solidFill>
                            <a:schemeClr val="tx1"/>
                          </a:solidFill>
                        </a:rPr>
                        <a:t>Random</a:t>
                      </a:r>
                      <a:r>
                        <a:rPr lang="es-CO" sz="900" dirty="0">
                          <a:solidFill>
                            <a:schemeClr val="tx1"/>
                          </a:solidFill>
                        </a:rPr>
                        <a:t> Forest)</a:t>
                      </a:r>
                    </a:p>
                  </a:txBody>
                  <a:tcPr/>
                </a:tc>
                <a:tc>
                  <a:txBody>
                    <a:bodyPr/>
                    <a:lstStyle/>
                    <a:p>
                      <a:r>
                        <a:rPr lang="es-MX" sz="900" b="1">
                          <a:solidFill>
                            <a:schemeClr val="tx1"/>
                          </a:solidFill>
                        </a:rPr>
                        <a:t>Reducción de Dimensionalidad</a:t>
                      </a:r>
                    </a:p>
                    <a:p>
                      <a:pPr marL="285750" indent="-285750">
                        <a:buFont typeface="Arial" panose="020B0604020202020204" pitchFamily="34" charset="0"/>
                        <a:buChar char="•"/>
                      </a:pPr>
                      <a:r>
                        <a:rPr lang="es-MX" sz="900" b="0">
                          <a:solidFill>
                            <a:schemeClr val="tx1"/>
                          </a:solidFill>
                        </a:rPr>
                        <a:t>Análisis de Componentes Principales (PCA)</a:t>
                      </a:r>
                    </a:p>
                    <a:p>
                      <a:r>
                        <a:rPr lang="es-CO" sz="900" b="1">
                          <a:solidFill>
                            <a:schemeClr val="tx1"/>
                          </a:solidFill>
                        </a:rPr>
                        <a:t>Agrupamiento (</a:t>
                      </a:r>
                      <a:r>
                        <a:rPr lang="es-CO" sz="900" b="1" err="1">
                          <a:solidFill>
                            <a:schemeClr val="tx1"/>
                          </a:solidFill>
                        </a:rPr>
                        <a:t>Clustering</a:t>
                      </a:r>
                      <a:r>
                        <a:rPr lang="es-CO" sz="900" b="1">
                          <a:solidFill>
                            <a:schemeClr val="tx1"/>
                          </a:solidFill>
                        </a:rPr>
                        <a:t>)</a:t>
                      </a:r>
                    </a:p>
                    <a:p>
                      <a:pPr marL="285750" indent="-285750">
                        <a:buFont typeface="Arial" panose="020B0604020202020204" pitchFamily="34" charset="0"/>
                        <a:buChar char="•"/>
                      </a:pPr>
                      <a:r>
                        <a:rPr lang="es-CO" sz="900" b="0">
                          <a:solidFill>
                            <a:schemeClr val="tx1"/>
                          </a:solidFill>
                        </a:rPr>
                        <a:t>K-Medias (K-</a:t>
                      </a:r>
                      <a:r>
                        <a:rPr lang="es-CO" sz="900" b="0" err="1">
                          <a:solidFill>
                            <a:schemeClr val="tx1"/>
                          </a:solidFill>
                        </a:rPr>
                        <a:t>Means</a:t>
                      </a:r>
                      <a:r>
                        <a:rPr lang="es-CO" sz="900" b="0">
                          <a:solidFill>
                            <a:schemeClr val="tx1"/>
                          </a:solidFill>
                        </a:rPr>
                        <a:t>)</a:t>
                      </a:r>
                    </a:p>
                    <a:p>
                      <a:pPr marL="285750" indent="-285750">
                        <a:buFont typeface="Arial" panose="020B0604020202020204" pitchFamily="34" charset="0"/>
                        <a:buChar char="•"/>
                      </a:pPr>
                      <a:r>
                        <a:rPr lang="es-CO" sz="900" b="0">
                          <a:solidFill>
                            <a:schemeClr val="tx1"/>
                          </a:solidFill>
                        </a:rPr>
                        <a:t>Jerárquico</a:t>
                      </a:r>
                    </a:p>
                  </a:txBody>
                  <a:tcPr/>
                </a:tc>
                <a:extLst>
                  <a:ext uri="{0D108BD9-81ED-4DB2-BD59-A6C34878D82A}">
                    <a16:rowId xmlns:a16="http://schemas.microsoft.com/office/drawing/2014/main" val="4127990094"/>
                  </a:ext>
                </a:extLst>
              </a:tr>
              <a:tr h="370840">
                <a:tc>
                  <a:txBody>
                    <a:bodyPr/>
                    <a:lstStyle/>
                    <a:p>
                      <a:r>
                        <a:rPr lang="es-MX" sz="900" b="1">
                          <a:solidFill>
                            <a:schemeClr val="tx1"/>
                          </a:solidFill>
                        </a:rPr>
                        <a:t>Categóricas</a:t>
                      </a:r>
                      <a:endParaRPr lang="es-CO" sz="900" b="1">
                        <a:solidFill>
                          <a:schemeClr val="tx1"/>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s-MX" sz="900" b="1" dirty="0">
                          <a:solidFill>
                            <a:schemeClr val="tx1"/>
                          </a:solidFill>
                        </a:rPr>
                        <a:t>Clasificación</a:t>
                      </a:r>
                    </a:p>
                    <a:p>
                      <a:pPr marL="285750" indent="-285750">
                        <a:buFont typeface="Arial" panose="020B0604020202020204" pitchFamily="34" charset="0"/>
                        <a:buChar char="•"/>
                      </a:pPr>
                      <a:r>
                        <a:rPr lang="es-MX" sz="900" dirty="0">
                          <a:solidFill>
                            <a:schemeClr val="tx1"/>
                          </a:solidFill>
                        </a:rPr>
                        <a:t>Logística</a:t>
                      </a:r>
                    </a:p>
                    <a:p>
                      <a:pPr marL="285750" indent="-285750">
                        <a:buFont typeface="Arial" panose="020B0604020202020204" pitchFamily="34" charset="0"/>
                        <a:buChar char="•"/>
                      </a:pPr>
                      <a:r>
                        <a:rPr lang="es-CO" sz="900" dirty="0">
                          <a:solidFill>
                            <a:schemeClr val="tx1"/>
                          </a:solidFill>
                        </a:rPr>
                        <a:t>Máquinas de Vectores de Soporte (SVM)</a:t>
                      </a:r>
                    </a:p>
                    <a:p>
                      <a:pPr marL="285750" indent="-285750">
                        <a:buFont typeface="Arial" panose="020B0604020202020204" pitchFamily="34" charset="0"/>
                        <a:buChar char="•"/>
                      </a:pPr>
                      <a:r>
                        <a:rPr lang="es-MX" sz="900" dirty="0">
                          <a:solidFill>
                            <a:schemeClr val="tx1"/>
                          </a:solidFill>
                        </a:rPr>
                        <a:t>K- Vecinos más Cercanos (K-</a:t>
                      </a:r>
                      <a:r>
                        <a:rPr lang="es-MX" sz="900" dirty="0" err="1">
                          <a:solidFill>
                            <a:schemeClr val="tx1"/>
                          </a:solidFill>
                        </a:rPr>
                        <a:t>Nearest</a:t>
                      </a:r>
                      <a:r>
                        <a:rPr lang="es-MX" sz="900" dirty="0">
                          <a:solidFill>
                            <a:schemeClr val="tx1"/>
                          </a:solidFill>
                        </a:rPr>
                        <a:t> </a:t>
                      </a:r>
                      <a:r>
                        <a:rPr lang="es-MX" sz="900" dirty="0" err="1">
                          <a:solidFill>
                            <a:schemeClr val="tx1"/>
                          </a:solidFill>
                        </a:rPr>
                        <a:t>Neighbor</a:t>
                      </a:r>
                      <a:r>
                        <a:rPr lang="es-MX" sz="900" dirty="0">
                          <a:solidFill>
                            <a:schemeClr val="tx1"/>
                          </a:solidFill>
                        </a:rPr>
                        <a:t>, KNN)</a:t>
                      </a:r>
                    </a:p>
                    <a:p>
                      <a:pPr marL="285750" indent="-285750">
                        <a:buFont typeface="Arial" panose="020B0604020202020204" pitchFamily="34" charset="0"/>
                        <a:buChar char="•"/>
                      </a:pPr>
                      <a:r>
                        <a:rPr lang="es-MX" sz="900" dirty="0">
                          <a:solidFill>
                            <a:schemeClr val="tx1"/>
                          </a:solidFill>
                        </a:rPr>
                        <a:t>Árbol de Clasificación y Regresión (CART)</a:t>
                      </a:r>
                      <a:endParaRPr lang="es-CO" sz="900" dirty="0">
                        <a:solidFill>
                          <a:schemeClr val="tx1"/>
                        </a:solidFill>
                      </a:endParaRPr>
                    </a:p>
                  </a:txBody>
                  <a:tcPr>
                    <a:lnL>
                      <a:noFill/>
                    </a:lnL>
                  </a:tcPr>
                </a:tc>
                <a:tc>
                  <a:txBody>
                    <a:bodyPr/>
                    <a:lstStyle/>
                    <a:p>
                      <a:r>
                        <a:rPr lang="es-MX" sz="900" b="1" dirty="0">
                          <a:solidFill>
                            <a:schemeClr val="tx1"/>
                          </a:solidFill>
                        </a:rPr>
                        <a:t>Reducción de Dimensionalidad</a:t>
                      </a:r>
                    </a:p>
                    <a:p>
                      <a:pPr marL="285750" indent="-285750">
                        <a:buFont typeface="Arial" panose="020B0604020202020204" pitchFamily="34" charset="0"/>
                        <a:buChar char="•"/>
                      </a:pPr>
                      <a:r>
                        <a:rPr lang="es-CO" sz="900" dirty="0">
                          <a:solidFill>
                            <a:schemeClr val="tx1"/>
                          </a:solidFill>
                        </a:rPr>
                        <a:t>Análisis de Componentes Principales (PCA)</a:t>
                      </a:r>
                    </a:p>
                    <a:p>
                      <a:r>
                        <a:rPr lang="es-CO" sz="900" b="1" dirty="0">
                          <a:solidFill>
                            <a:schemeClr val="tx1"/>
                          </a:solidFill>
                        </a:rPr>
                        <a:t>Agrupamiento (</a:t>
                      </a:r>
                      <a:r>
                        <a:rPr lang="es-CO" sz="900" b="1" dirty="0" err="1">
                          <a:solidFill>
                            <a:schemeClr val="tx1"/>
                          </a:solidFill>
                        </a:rPr>
                        <a:t>Clustering</a:t>
                      </a:r>
                      <a:r>
                        <a:rPr lang="es-CO" sz="900" b="1" dirty="0">
                          <a:solidFill>
                            <a:schemeClr val="tx1"/>
                          </a:solidFill>
                        </a:rPr>
                        <a:t>)</a:t>
                      </a:r>
                    </a:p>
                    <a:p>
                      <a:pPr marL="285750" indent="-285750">
                        <a:buFont typeface="Arial" panose="020B0604020202020204" pitchFamily="34" charset="0"/>
                        <a:buChar char="•"/>
                      </a:pPr>
                      <a:r>
                        <a:rPr lang="es-CO" sz="900" dirty="0">
                          <a:solidFill>
                            <a:schemeClr val="tx1"/>
                          </a:solidFill>
                        </a:rPr>
                        <a:t>K-Medias (K-</a:t>
                      </a:r>
                      <a:r>
                        <a:rPr lang="es-CO" sz="900" dirty="0" err="1">
                          <a:solidFill>
                            <a:schemeClr val="tx1"/>
                          </a:solidFill>
                        </a:rPr>
                        <a:t>Means</a:t>
                      </a:r>
                      <a:r>
                        <a:rPr lang="es-CO" sz="900" dirty="0">
                          <a:solidFill>
                            <a:schemeClr val="tx1"/>
                          </a:solidFill>
                        </a:rPr>
                        <a:t>)</a:t>
                      </a:r>
                      <a:endParaRPr lang="es-CO" sz="900" b="1" dirty="0">
                        <a:solidFill>
                          <a:schemeClr val="tx1"/>
                        </a:solidFill>
                      </a:endParaRPr>
                    </a:p>
                    <a:p>
                      <a:pPr marL="285750" indent="-285750">
                        <a:buFont typeface="Arial" panose="020B0604020202020204" pitchFamily="34" charset="0"/>
                        <a:buChar char="•"/>
                      </a:pPr>
                      <a:r>
                        <a:rPr lang="es-CO" sz="900" dirty="0">
                          <a:solidFill>
                            <a:schemeClr val="tx1"/>
                          </a:solidFill>
                        </a:rPr>
                        <a:t>Jerárquico</a:t>
                      </a:r>
                    </a:p>
                  </a:txBody>
                  <a:tcPr/>
                </a:tc>
                <a:extLst>
                  <a:ext uri="{0D108BD9-81ED-4DB2-BD59-A6C34878D82A}">
                    <a16:rowId xmlns:a16="http://schemas.microsoft.com/office/drawing/2014/main" val="255156316"/>
                  </a:ext>
                </a:extLst>
              </a:tr>
              <a:tr h="370840">
                <a:tc>
                  <a:txBody>
                    <a:bodyPr/>
                    <a:lstStyle/>
                    <a:p>
                      <a:r>
                        <a:rPr lang="es-MX" sz="900" b="1" dirty="0">
                          <a:solidFill>
                            <a:schemeClr val="tx1"/>
                          </a:solidFill>
                        </a:rPr>
                        <a:t>Continuas o Categóricas</a:t>
                      </a:r>
                      <a:endParaRPr lang="es-CO" sz="900" b="1" dirty="0">
                        <a:solidFill>
                          <a:schemeClr val="tx1"/>
                        </a:solidFill>
                      </a:endParaRPr>
                    </a:p>
                  </a:txBody>
                  <a:tcPr>
                    <a:lnT>
                      <a:noFill/>
                    </a:lnT>
                  </a:tcPr>
                </a:tc>
                <a:tc>
                  <a:txBody>
                    <a:bodyPr/>
                    <a:lstStyle/>
                    <a:p>
                      <a:pPr marL="285750" indent="-285750">
                        <a:buFont typeface="Arial" panose="020B0604020202020204" pitchFamily="34" charset="0"/>
                        <a:buChar char="•"/>
                      </a:pPr>
                      <a:r>
                        <a:rPr lang="es-MX" sz="900" dirty="0">
                          <a:solidFill>
                            <a:schemeClr val="tx1"/>
                          </a:solidFill>
                        </a:rPr>
                        <a:t>Redes Neuronales</a:t>
                      </a:r>
                    </a:p>
                    <a:p>
                      <a:pPr marL="285750" indent="-285750">
                        <a:buFont typeface="Arial" panose="020B0604020202020204" pitchFamily="34" charset="0"/>
                        <a:buChar char="•"/>
                      </a:pPr>
                      <a:r>
                        <a:rPr lang="es-CO" sz="900" dirty="0">
                          <a:solidFill>
                            <a:schemeClr val="tx1"/>
                          </a:solidFill>
                        </a:rPr>
                        <a:t>Aprendizaje Profundo (Deep </a:t>
                      </a:r>
                      <a:r>
                        <a:rPr lang="es-CO" sz="900" dirty="0" err="1">
                          <a:solidFill>
                            <a:schemeClr val="tx1"/>
                          </a:solidFill>
                        </a:rPr>
                        <a:t>Learning</a:t>
                      </a:r>
                      <a:r>
                        <a:rPr lang="es-CO" sz="900" dirty="0">
                          <a:solidFill>
                            <a:schemeClr val="tx1"/>
                          </a:solidFill>
                        </a:rPr>
                        <a:t>)</a:t>
                      </a:r>
                    </a:p>
                    <a:p>
                      <a:pPr marL="285750" indent="-285750">
                        <a:buFont typeface="Arial" panose="020B0604020202020204" pitchFamily="34" charset="0"/>
                        <a:buChar char="•"/>
                      </a:pPr>
                      <a:r>
                        <a:rPr lang="es-MX" sz="900" dirty="0">
                          <a:solidFill>
                            <a:schemeClr val="tx1"/>
                          </a:solidFill>
                        </a:rPr>
                        <a:t>Aprendizaje por Refuerzo (</a:t>
                      </a:r>
                      <a:r>
                        <a:rPr lang="es-MX" sz="900" dirty="0" err="1">
                          <a:solidFill>
                            <a:schemeClr val="tx1"/>
                          </a:solidFill>
                        </a:rPr>
                        <a:t>Reinforcement</a:t>
                      </a:r>
                      <a:r>
                        <a:rPr lang="es-MX" sz="900" dirty="0">
                          <a:solidFill>
                            <a:schemeClr val="tx1"/>
                          </a:solidFill>
                        </a:rPr>
                        <a:t> </a:t>
                      </a:r>
                      <a:r>
                        <a:rPr lang="es-MX" sz="900" dirty="0" err="1">
                          <a:solidFill>
                            <a:schemeClr val="tx1"/>
                          </a:solidFill>
                        </a:rPr>
                        <a:t>Learning</a:t>
                      </a:r>
                      <a:r>
                        <a:rPr lang="es-MX" sz="900" dirty="0">
                          <a:solidFill>
                            <a:schemeClr val="tx1"/>
                          </a:solidFill>
                        </a:rPr>
                        <a:t>)</a:t>
                      </a:r>
                      <a:endParaRPr lang="es-CO" sz="900" dirty="0">
                        <a:solidFill>
                          <a:schemeClr val="tx1"/>
                        </a:solidFill>
                      </a:endParaRPr>
                    </a:p>
                  </a:txBody>
                  <a:tcPr/>
                </a:tc>
                <a:tc>
                  <a:txBody>
                    <a:bodyPr/>
                    <a:lstStyle/>
                    <a:p>
                      <a:pPr marL="285750" indent="-285750">
                        <a:buFont typeface="Arial" panose="020B0604020202020204" pitchFamily="34" charset="0"/>
                        <a:buChar char="•"/>
                      </a:pPr>
                      <a:r>
                        <a:rPr lang="es-CO" sz="900" dirty="0">
                          <a:solidFill>
                            <a:schemeClr val="tx1"/>
                          </a:solidFill>
                        </a:rPr>
                        <a:t>Redes Neuronales</a:t>
                      </a:r>
                    </a:p>
                    <a:p>
                      <a:pPr marL="285750" indent="-285750">
                        <a:buFont typeface="Arial" panose="020B0604020202020204" pitchFamily="34" charset="0"/>
                        <a:buChar char="•"/>
                      </a:pPr>
                      <a:r>
                        <a:rPr lang="es-CO" sz="900" dirty="0">
                          <a:solidFill>
                            <a:schemeClr val="tx1"/>
                          </a:solidFill>
                        </a:rPr>
                        <a:t>Aprendizaje Profundo (Deep </a:t>
                      </a:r>
                      <a:r>
                        <a:rPr lang="es-CO" sz="900" dirty="0" err="1">
                          <a:solidFill>
                            <a:schemeClr val="tx1"/>
                          </a:solidFill>
                        </a:rPr>
                        <a:t>Learning</a:t>
                      </a:r>
                      <a:r>
                        <a:rPr lang="es-CO" sz="900" dirty="0">
                          <a:solidFill>
                            <a:schemeClr val="tx1"/>
                          </a:solidFill>
                        </a:rPr>
                        <a:t>)</a:t>
                      </a:r>
                    </a:p>
                    <a:p>
                      <a:pPr marL="285750" indent="-285750">
                        <a:buFont typeface="Arial" panose="020B0604020202020204" pitchFamily="34" charset="0"/>
                        <a:buChar char="•"/>
                      </a:pPr>
                      <a:r>
                        <a:rPr lang="es-MX" sz="900" dirty="0">
                          <a:solidFill>
                            <a:schemeClr val="tx1"/>
                          </a:solidFill>
                        </a:rPr>
                        <a:t>Aprendizaje por Refuerzo (</a:t>
                      </a:r>
                      <a:r>
                        <a:rPr lang="es-MX" sz="900" dirty="0" err="1">
                          <a:solidFill>
                            <a:schemeClr val="tx1"/>
                          </a:solidFill>
                        </a:rPr>
                        <a:t>Reinforcement</a:t>
                      </a:r>
                      <a:r>
                        <a:rPr lang="es-MX" sz="900" dirty="0">
                          <a:solidFill>
                            <a:schemeClr val="tx1"/>
                          </a:solidFill>
                        </a:rPr>
                        <a:t> </a:t>
                      </a:r>
                      <a:r>
                        <a:rPr lang="es-MX" sz="900" dirty="0" err="1">
                          <a:solidFill>
                            <a:schemeClr val="tx1"/>
                          </a:solidFill>
                        </a:rPr>
                        <a:t>Learning</a:t>
                      </a:r>
                      <a:r>
                        <a:rPr lang="es-MX" sz="900" dirty="0">
                          <a:solidFill>
                            <a:schemeClr val="tx1"/>
                          </a:solidFill>
                        </a:rPr>
                        <a:t>)</a:t>
                      </a:r>
                      <a:endParaRPr lang="es-CO" sz="900" dirty="0">
                        <a:solidFill>
                          <a:schemeClr val="tx1"/>
                        </a:solidFill>
                      </a:endParaRPr>
                    </a:p>
                  </a:txBody>
                  <a:tcPr/>
                </a:tc>
                <a:extLst>
                  <a:ext uri="{0D108BD9-81ED-4DB2-BD59-A6C34878D82A}">
                    <a16:rowId xmlns:a16="http://schemas.microsoft.com/office/drawing/2014/main" val="1466023897"/>
                  </a:ext>
                </a:extLst>
              </a:tr>
            </a:tbl>
          </a:graphicData>
        </a:graphic>
      </p:graphicFrame>
      <p:sp>
        <p:nvSpPr>
          <p:cNvPr id="5" name="CuadroTexto 4">
            <a:extLst>
              <a:ext uri="{FF2B5EF4-FFF2-40B4-BE49-F238E27FC236}">
                <a16:creationId xmlns:a16="http://schemas.microsoft.com/office/drawing/2014/main" id="{E46D133C-FC04-DE71-C200-2C49D421EC8C}"/>
              </a:ext>
            </a:extLst>
          </p:cNvPr>
          <p:cNvSpPr txBox="1"/>
          <p:nvPr/>
        </p:nvSpPr>
        <p:spPr>
          <a:xfrm>
            <a:off x="495219" y="4330784"/>
            <a:ext cx="7096026" cy="415498"/>
          </a:xfrm>
          <a:prstGeom prst="rect">
            <a:avLst/>
          </a:prstGeom>
          <a:noFill/>
        </p:spPr>
        <p:txBody>
          <a:bodyPr wrap="square">
            <a:spAutoFit/>
          </a:bodyPr>
          <a:lstStyle/>
          <a:p>
            <a:r>
              <a:rPr lang="es-CO" sz="1050">
                <a:latin typeface="Verdana" panose="020B0604030504040204" pitchFamily="34" charset="0"/>
                <a:ea typeface="Verdana" panose="020B0604030504040204" pitchFamily="34" charset="0"/>
              </a:rPr>
              <a:t>Referencias: </a:t>
            </a:r>
            <a:r>
              <a:rPr lang="en-US" sz="1050" kern="100">
                <a:effectLst/>
                <a:latin typeface="Verdana" panose="020B0604030504040204" pitchFamily="34" charset="0"/>
                <a:ea typeface="Verdana" panose="020B0604030504040204" pitchFamily="34" charset="0"/>
                <a:cs typeface="Times New Roman" panose="02020603050405020304" pitchFamily="18" charset="0"/>
              </a:rPr>
              <a:t>CFA Institute. (2024). </a:t>
            </a:r>
            <a:r>
              <a:rPr lang="en-US" sz="1050" i="1" kern="100">
                <a:effectLst/>
                <a:latin typeface="Verdana" panose="020B0604030504040204" pitchFamily="34" charset="0"/>
                <a:ea typeface="Verdana" panose="020B0604030504040204" pitchFamily="34" charset="0"/>
                <a:cs typeface="Times New Roman" panose="02020603050405020304" pitchFamily="18" charset="0"/>
              </a:rPr>
              <a:t>Quantitative methods</a:t>
            </a:r>
            <a:r>
              <a:rPr lang="en-US" sz="1050" kern="100">
                <a:effectLst/>
                <a:latin typeface="Verdana" panose="020B0604030504040204" pitchFamily="34" charset="0"/>
                <a:ea typeface="Verdana" panose="020B0604030504040204" pitchFamily="34" charset="0"/>
                <a:cs typeface="Times New Roman" panose="02020603050405020304" pitchFamily="18" charset="0"/>
              </a:rPr>
              <a:t>. In </a:t>
            </a:r>
            <a:r>
              <a:rPr lang="en-US" sz="1050" i="1" kern="100">
                <a:effectLst/>
                <a:latin typeface="Verdana" panose="020B0604030504040204" pitchFamily="34" charset="0"/>
                <a:ea typeface="Verdana" panose="020B0604030504040204" pitchFamily="34" charset="0"/>
                <a:cs typeface="Times New Roman" panose="02020603050405020304" pitchFamily="18" charset="0"/>
              </a:rPr>
              <a:t>CFA Program Curriculum 2024: Level II (Vol. 1)</a:t>
            </a:r>
            <a:r>
              <a:rPr lang="en-US" sz="1050" kern="100">
                <a:effectLst/>
                <a:latin typeface="Verdana" panose="020B0604030504040204" pitchFamily="34" charset="0"/>
                <a:ea typeface="Verdana" panose="020B0604030504040204" pitchFamily="34" charset="0"/>
                <a:cs typeface="Times New Roman" panose="02020603050405020304" pitchFamily="18" charset="0"/>
              </a:rPr>
              <a:t>. </a:t>
            </a:r>
            <a:r>
              <a:rPr lang="es-CO" sz="1050" kern="100">
                <a:effectLst/>
                <a:latin typeface="Verdana" panose="020B0604030504040204" pitchFamily="34" charset="0"/>
                <a:ea typeface="Verdana" panose="020B0604030504040204" pitchFamily="34" charset="0"/>
                <a:cs typeface="Times New Roman" panose="02020603050405020304" pitchFamily="18" charset="0"/>
              </a:rPr>
              <a:t>CFA </a:t>
            </a:r>
            <a:r>
              <a:rPr lang="es-CO" sz="1050" kern="100" err="1">
                <a:effectLst/>
                <a:latin typeface="Verdana" panose="020B0604030504040204" pitchFamily="34" charset="0"/>
                <a:ea typeface="Verdana" panose="020B0604030504040204" pitchFamily="34" charset="0"/>
                <a:cs typeface="Times New Roman" panose="02020603050405020304" pitchFamily="18" charset="0"/>
              </a:rPr>
              <a:t>Institute</a:t>
            </a:r>
            <a:r>
              <a:rPr lang="es-CO" sz="1050" kern="100">
                <a:effectLst/>
                <a:latin typeface="Verdana" panose="020B0604030504040204" pitchFamily="34" charset="0"/>
                <a:ea typeface="Verdana" panose="020B0604030504040204" pitchFamily="34" charset="0"/>
                <a:cs typeface="Times New Roman" panose="02020603050405020304" pitchFamily="18" charset="0"/>
              </a:rPr>
              <a:t>.</a:t>
            </a:r>
          </a:p>
        </p:txBody>
      </p:sp>
    </p:spTree>
    <p:extLst>
      <p:ext uri="{BB962C8B-B14F-4D97-AF65-F5344CB8AC3E}">
        <p14:creationId xmlns:p14="http://schemas.microsoft.com/office/powerpoint/2010/main" val="163782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8D567-3DD2-E4E7-A5C5-6238315479A4}"/>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FDB7E9A4-51BC-9849-BA95-71D2F5583420}"/>
              </a:ext>
            </a:extLst>
          </p:cNvPr>
          <p:cNvSpPr txBox="1"/>
          <p:nvPr/>
        </p:nvSpPr>
        <p:spPr>
          <a:xfrm>
            <a:off x="1216624" y="1630825"/>
            <a:ext cx="6710752" cy="1077218"/>
          </a:xfrm>
          <a:prstGeom prst="rect">
            <a:avLst/>
          </a:prstGeom>
          <a:noFill/>
        </p:spPr>
        <p:txBody>
          <a:bodyPr wrap="square" rtlCol="0">
            <a:spAutoFit/>
          </a:bodyPr>
          <a:lstStyle/>
          <a:p>
            <a:pPr algn="ctr"/>
            <a:r>
              <a:rPr lang="es-MX" sz="3200" b="1">
                <a:solidFill>
                  <a:schemeClr val="bg1"/>
                </a:solidFill>
                <a:latin typeface="Verdana" panose="020B0604030504040204" pitchFamily="34" charset="0"/>
                <a:ea typeface="Verdana" panose="020B0604030504040204" pitchFamily="34" charset="0"/>
              </a:rPr>
              <a:t>Aprendizaje Supervisado: Modelo de Nelson y Siegel</a:t>
            </a:r>
            <a:endParaRPr lang="es-CO" sz="4000" b="1">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72012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53310-89D5-4A26-37B8-A4E30E8C2EEA}"/>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7E903BE9-B21B-4890-2E39-2949F58A9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32F43B5F-F99E-239C-DF0E-9831C7EC70EB}"/>
              </a:ext>
            </a:extLst>
          </p:cNvPr>
          <p:cNvSpPr txBox="1"/>
          <p:nvPr/>
        </p:nvSpPr>
        <p:spPr>
          <a:xfrm>
            <a:off x="305291" y="255372"/>
            <a:ext cx="5236235" cy="646331"/>
          </a:xfrm>
          <a:prstGeom prst="rect">
            <a:avLst/>
          </a:prstGeom>
          <a:noFill/>
        </p:spPr>
        <p:txBody>
          <a:bodyPr wrap="square" rtlCol="0">
            <a:spAutoFit/>
          </a:bodyPr>
          <a:lstStyle/>
          <a:p>
            <a:r>
              <a:rPr lang="es-CO" sz="3600" b="1">
                <a:solidFill>
                  <a:srgbClr val="243671"/>
                </a:solidFill>
                <a:latin typeface="Verdana" panose="020B0604030504040204" pitchFamily="34" charset="0"/>
                <a:ea typeface="Verdana" panose="020B0604030504040204" pitchFamily="34" charset="0"/>
              </a:rPr>
              <a:t>Nelson &amp; Siegel </a:t>
            </a:r>
          </a:p>
        </p:txBody>
      </p:sp>
      <p:pic>
        <p:nvPicPr>
          <p:cNvPr id="2" name="Imagen 1">
            <a:extLst>
              <a:ext uri="{FF2B5EF4-FFF2-40B4-BE49-F238E27FC236}">
                <a16:creationId xmlns:a16="http://schemas.microsoft.com/office/drawing/2014/main" id="{042EDE57-BE3A-C130-4A1A-D6F0B965ACCD}"/>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sharpenSoften amount="35000"/>
                    </a14:imgEffect>
                  </a14:imgLayer>
                </a14:imgProps>
              </a:ext>
            </a:extLst>
          </a:blip>
          <a:stretch>
            <a:fillRect/>
          </a:stretch>
        </p:blipFill>
        <p:spPr>
          <a:xfrm rot="527103">
            <a:off x="5985166" y="1677584"/>
            <a:ext cx="2797519" cy="2797519"/>
          </a:xfrm>
          <a:prstGeom prst="rect">
            <a:avLst/>
          </a:prstGeom>
          <a:ln>
            <a:solidFill>
              <a:schemeClr val="bg1"/>
            </a:solidFill>
          </a:ln>
        </p:spPr>
      </p:pic>
      <p:sp>
        <p:nvSpPr>
          <p:cNvPr id="6" name="CuadroTexto 5">
            <a:extLst>
              <a:ext uri="{FF2B5EF4-FFF2-40B4-BE49-F238E27FC236}">
                <a16:creationId xmlns:a16="http://schemas.microsoft.com/office/drawing/2014/main" id="{6B81B249-3278-AB6C-9A49-F63D96528132}"/>
              </a:ext>
            </a:extLst>
          </p:cNvPr>
          <p:cNvSpPr txBox="1"/>
          <p:nvPr/>
        </p:nvSpPr>
        <p:spPr>
          <a:xfrm>
            <a:off x="305291" y="1348698"/>
            <a:ext cx="5120951" cy="3539430"/>
          </a:xfrm>
          <a:prstGeom prst="rect">
            <a:avLst/>
          </a:prstGeom>
          <a:noFill/>
        </p:spPr>
        <p:txBody>
          <a:bodyPr wrap="square">
            <a:spAutoFit/>
          </a:bodyPr>
          <a:lstStyle/>
          <a:p>
            <a:pPr algn="just">
              <a:buClr>
                <a:schemeClr val="accent4"/>
              </a:buClr>
            </a:pPr>
            <a:r>
              <a:rPr lang="es-CO" sz="1600">
                <a:latin typeface="Verdana" panose="020B0604030504040204" pitchFamily="34" charset="0"/>
                <a:ea typeface="Verdana" panose="020B0604030504040204" pitchFamily="34" charset="0"/>
                <a:cs typeface="Aparajita" panose="02020603050405020304" pitchFamily="18" charset="0"/>
              </a:rPr>
              <a:t>Nelson &amp; Siegel propusieron descomponer la curva de  rendimiento en tres factores:</a:t>
            </a:r>
          </a:p>
          <a:p>
            <a:pPr algn="just">
              <a:buClr>
                <a:schemeClr val="accent4"/>
              </a:buClr>
            </a:pPr>
            <a:r>
              <a:rPr lang="es-CO" sz="1600">
                <a:latin typeface="Verdana" panose="020B0604030504040204" pitchFamily="34" charset="0"/>
                <a:ea typeface="Verdana" panose="020B0604030504040204" pitchFamily="34" charset="0"/>
                <a:cs typeface="Aparajita" panose="02020603050405020304" pitchFamily="18" charset="0"/>
              </a:rPr>
              <a:t> </a:t>
            </a:r>
          </a:p>
          <a:p>
            <a:pPr marL="1028627" lvl="1" indent="-285750" algn="just">
              <a:buClr>
                <a:schemeClr val="accent4"/>
              </a:buClr>
              <a:buSzPct val="100000"/>
              <a:buFont typeface="Arial" panose="020B0604020202020204" pitchFamily="34" charset="0"/>
              <a:buChar char="•"/>
            </a:pPr>
            <a:r>
              <a:rPr lang="es-CO" sz="1600">
                <a:latin typeface="Verdana" panose="020B0604030504040204" pitchFamily="34" charset="0"/>
                <a:ea typeface="Verdana" panose="020B0604030504040204" pitchFamily="34" charset="0"/>
                <a:cs typeface="Aparajita" panose="02020603050405020304" pitchFamily="18" charset="0"/>
              </a:rPr>
              <a:t>nivel (movimiento paralelo)</a:t>
            </a:r>
          </a:p>
          <a:p>
            <a:pPr marL="1028627" lvl="1" indent="-285750" algn="just">
              <a:buClr>
                <a:schemeClr val="accent4"/>
              </a:buClr>
              <a:buSzPct val="100000"/>
              <a:buFont typeface="Arial" panose="020B0604020202020204" pitchFamily="34" charset="0"/>
              <a:buChar char="•"/>
            </a:pPr>
            <a:r>
              <a:rPr lang="es-CO" sz="1600">
                <a:latin typeface="Verdana" panose="020B0604030504040204" pitchFamily="34" charset="0"/>
                <a:ea typeface="Verdana" panose="020B0604030504040204" pitchFamily="34" charset="0"/>
                <a:cs typeface="Aparajita" panose="02020603050405020304" pitchFamily="18" charset="0"/>
              </a:rPr>
              <a:t>pendiente (diferencia de tasas entre plazos)</a:t>
            </a:r>
          </a:p>
          <a:p>
            <a:pPr marL="1028627" lvl="1" indent="-285750" algn="just">
              <a:buClr>
                <a:schemeClr val="accent4"/>
              </a:buClr>
              <a:buSzPct val="100000"/>
              <a:buFont typeface="Arial" panose="020B0604020202020204" pitchFamily="34" charset="0"/>
              <a:buChar char="•"/>
            </a:pPr>
            <a:r>
              <a:rPr lang="es-CO" sz="1600">
                <a:latin typeface="Verdana" panose="020B0604030504040204" pitchFamily="34" charset="0"/>
                <a:ea typeface="Verdana" panose="020B0604030504040204" pitchFamily="34" charset="0"/>
                <a:cs typeface="Aparajita" panose="02020603050405020304" pitchFamily="18" charset="0"/>
              </a:rPr>
              <a:t>curvatura (cambio de inflexión)</a:t>
            </a:r>
          </a:p>
          <a:p>
            <a:pPr algn="just">
              <a:buClr>
                <a:schemeClr val="accent4"/>
              </a:buClr>
            </a:pPr>
            <a:endParaRPr lang="es-CO" sz="1600">
              <a:latin typeface="Verdana" panose="020B0604030504040204" pitchFamily="34" charset="0"/>
              <a:ea typeface="Verdana" panose="020B0604030504040204" pitchFamily="34" charset="0"/>
              <a:cs typeface="Aparajita" panose="02020603050405020304" pitchFamily="18" charset="0"/>
            </a:endParaRPr>
          </a:p>
          <a:p>
            <a:pPr algn="just">
              <a:buClr>
                <a:schemeClr val="accent4"/>
              </a:buClr>
            </a:pPr>
            <a:r>
              <a:rPr lang="es-CO" sz="1600">
                <a:latin typeface="Verdana" panose="020B0604030504040204" pitchFamily="34" charset="0"/>
                <a:ea typeface="Verdana" panose="020B0604030504040204" pitchFamily="34" charset="0"/>
                <a:cs typeface="Aparajita" panose="02020603050405020304" pitchFamily="18" charset="0"/>
              </a:rPr>
              <a:t>Utilizando estos tres factores se puede explicar de manera precisa la forma de la curva. De esta manera en vez de proyectar cada nodo de la curva de rendimiento se proyectarían solamente tres factores y luego se reconstruiría la curva a partir de estos valores.</a:t>
            </a:r>
          </a:p>
        </p:txBody>
      </p:sp>
    </p:spTree>
    <p:extLst>
      <p:ext uri="{BB962C8B-B14F-4D97-AF65-F5344CB8AC3E}">
        <p14:creationId xmlns:p14="http://schemas.microsoft.com/office/powerpoint/2010/main" val="671961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C7969-02EB-9DC8-6369-D3299FA7E995}"/>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1AB55AB0-6830-8A47-447F-FAC3FE2A2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83A6A2B5-5F2E-33BF-F45A-F69E9C083DB0}"/>
              </a:ext>
            </a:extLst>
          </p:cNvPr>
          <p:cNvSpPr txBox="1"/>
          <p:nvPr/>
        </p:nvSpPr>
        <p:spPr>
          <a:xfrm>
            <a:off x="232538" y="353228"/>
            <a:ext cx="7852683" cy="954107"/>
          </a:xfrm>
          <a:prstGeom prst="rect">
            <a:avLst/>
          </a:prstGeom>
          <a:noFill/>
        </p:spPr>
        <p:txBody>
          <a:bodyPr wrap="square" rtlCol="0">
            <a:spAutoFit/>
          </a:bodyPr>
          <a:lstStyle/>
          <a:p>
            <a:r>
              <a:rPr lang="es-ES" sz="2800" b="1">
                <a:solidFill>
                  <a:srgbClr val="243671"/>
                </a:solidFill>
                <a:latin typeface="Verdana" panose="020B0604030504040204" pitchFamily="34" charset="0"/>
                <a:ea typeface="Verdana" panose="020B0604030504040204" pitchFamily="34" charset="0"/>
              </a:rPr>
              <a:t>Descomposición por factores de carga de Nelson &amp; Siegel</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31367AAA-035F-90B2-6BC0-64CA8D51CC89}"/>
                  </a:ext>
                </a:extLst>
              </p:cNvPr>
              <p:cNvSpPr txBox="1"/>
              <p:nvPr/>
            </p:nvSpPr>
            <p:spPr>
              <a:xfrm flipH="1">
                <a:off x="250103" y="1445795"/>
                <a:ext cx="5046828" cy="3559244"/>
              </a:xfrm>
              <a:prstGeom prst="rect">
                <a:avLst/>
              </a:prstGeom>
              <a:noFill/>
            </p:spPr>
            <p:txBody>
              <a:bodyPr wrap="square" lIns="91440" tIns="45720" rIns="91440" bIns="45720" rtlCol="0" anchor="t">
                <a:spAutoFit/>
              </a:bodyPr>
              <a:lstStyle/>
              <a:p>
                <a:r>
                  <a:rPr lang="es-CO" sz="1600">
                    <a:solidFill>
                      <a:schemeClr val="tx1"/>
                    </a:solidFill>
                    <a:latin typeface="Verdana" panose="020B0604030504040204" pitchFamily="34" charset="0"/>
                    <a:ea typeface="Verdana" panose="020B0604030504040204" pitchFamily="34" charset="0"/>
                  </a:rPr>
                  <a:t>La función que describe la curva de rendimientos es la siguiente: </a:t>
                </a:r>
              </a:p>
              <a:p>
                <a:endParaRPr lang="es-CO" sz="1600">
                  <a:solidFill>
                    <a:schemeClr val="tx1"/>
                  </a:solidFill>
                  <a:latin typeface="Verdana" panose="020B0604030504040204" pitchFamily="34" charset="0"/>
                  <a:ea typeface="Verdana" panose="020B0604030504040204" pitchFamily="34" charset="0"/>
                </a:endParaRPr>
              </a:p>
              <a:p>
                <a:endParaRPr lang="es-CO" sz="1600">
                  <a:solidFill>
                    <a:schemeClr val="tx1"/>
                  </a:solidFill>
                  <a:latin typeface="Verdana" panose="020B0604030504040204" pitchFamily="34" charset="0"/>
                  <a:ea typeface="Verdana" panose="020B0604030504040204" pitchFamily="34" charset="0"/>
                </a:endParaRPr>
              </a:p>
              <a:p>
                <a:endParaRPr lang="es-CO" sz="1600" b="0" i="1">
                  <a:solidFill>
                    <a:schemeClr val="tx1"/>
                  </a:solidFill>
                  <a:latin typeface="Verdana" panose="020B0604030504040204" pitchFamily="34" charset="0"/>
                  <a:ea typeface="Verdana" panose="020B0604030504040204" pitchFamily="34" charset="0"/>
                </a:endParaRPr>
              </a:p>
              <a:p>
                <a14:m>
                  <m:oMath xmlns:m="http://schemas.openxmlformats.org/officeDocument/2006/math">
                    <m:r>
                      <a:rPr lang="es-CO" sz="1600" b="0" i="1" smtClean="0">
                        <a:solidFill>
                          <a:schemeClr val="tx1"/>
                        </a:solidFill>
                        <a:latin typeface="Cambria Math"/>
                      </a:rPr>
                      <m:t>𝑌</m:t>
                    </m:r>
                    <m:r>
                      <a:rPr lang="es-CO" sz="1600" b="0" i="1" smtClean="0">
                        <a:solidFill>
                          <a:schemeClr val="tx1"/>
                        </a:solidFill>
                        <a:latin typeface="Cambria Math"/>
                      </a:rPr>
                      <m:t>(</m:t>
                    </m:r>
                    <m:r>
                      <a:rPr lang="es-CO" sz="1600" b="0" i="1" smtClean="0">
                        <a:solidFill>
                          <a:schemeClr val="tx1"/>
                        </a:solidFill>
                        <a:latin typeface="Cambria Math"/>
                      </a:rPr>
                      <m:t>𝑡</m:t>
                    </m:r>
                    <m:r>
                      <a:rPr lang="es-CO" sz="1600" b="0" i="1" smtClean="0">
                        <a:solidFill>
                          <a:schemeClr val="tx1"/>
                        </a:solidFill>
                        <a:latin typeface="Cambria Math"/>
                      </a:rPr>
                      <m:t>,</m:t>
                    </m:r>
                    <m:sSub>
                      <m:sSubPr>
                        <m:ctrlPr>
                          <a:rPr lang="es-CO" sz="1600" b="0" i="1" smtClean="0">
                            <a:solidFill>
                              <a:schemeClr val="tx1"/>
                            </a:solidFill>
                            <a:latin typeface="Cambria Math" panose="02040503050406030204" pitchFamily="18" charset="0"/>
                            <a:ea typeface="Cambria Math"/>
                          </a:rPr>
                        </m:ctrlPr>
                      </m:sSubPr>
                      <m:e>
                        <m:r>
                          <a:rPr lang="es-CO" sz="1600" b="0" i="1" smtClean="0">
                            <a:solidFill>
                              <a:schemeClr val="tx1"/>
                            </a:solidFill>
                            <a:latin typeface="Cambria Math"/>
                            <a:ea typeface="Cambria Math"/>
                          </a:rPr>
                          <m:t>𝜏</m:t>
                        </m:r>
                      </m:e>
                      <m:sub>
                        <m:r>
                          <a:rPr lang="es-CO" sz="1600" b="0" i="1" smtClean="0">
                            <a:solidFill>
                              <a:schemeClr val="tx1"/>
                            </a:solidFill>
                            <a:latin typeface="Cambria Math"/>
                            <a:ea typeface="Cambria Math"/>
                          </a:rPr>
                          <m:t>𝑖</m:t>
                        </m:r>
                      </m:sub>
                    </m:sSub>
                    <m:r>
                      <a:rPr lang="es-CO" sz="1600" b="0" i="1" smtClean="0">
                        <a:solidFill>
                          <a:schemeClr val="tx1"/>
                        </a:solidFill>
                        <a:latin typeface="Cambria Math"/>
                      </a:rPr>
                      <m:t>)</m:t>
                    </m:r>
                  </m:oMath>
                </a14:m>
                <a:r>
                  <a:rPr lang="es-CO" sz="1600">
                    <a:solidFill>
                      <a:schemeClr val="tx1"/>
                    </a:solidFill>
                    <a:latin typeface="Verdana" panose="020B0604030504040204" pitchFamily="34" charset="0"/>
                    <a:ea typeface="Verdana" panose="020B0604030504040204" pitchFamily="34" charset="0"/>
                  </a:rPr>
                  <a:t> es el rendimiento (o tasa) del nodo </a:t>
                </a:r>
                <a14:m>
                  <m:oMath xmlns:m="http://schemas.openxmlformats.org/officeDocument/2006/math">
                    <m:r>
                      <a:rPr lang="es-CO" sz="1600" i="1">
                        <a:solidFill>
                          <a:schemeClr val="tx1"/>
                        </a:solidFill>
                        <a:latin typeface="Cambria Math"/>
                      </a:rPr>
                      <m:t>,</m:t>
                    </m:r>
                    <m:sSub>
                      <m:sSubPr>
                        <m:ctrlPr>
                          <a:rPr lang="es-CO" sz="1600" i="1">
                            <a:solidFill>
                              <a:schemeClr val="tx1"/>
                            </a:solidFill>
                            <a:latin typeface="Cambria Math" panose="02040503050406030204" pitchFamily="18" charset="0"/>
                            <a:ea typeface="Cambria Math"/>
                          </a:rPr>
                        </m:ctrlPr>
                      </m:sSubPr>
                      <m:e>
                        <m:r>
                          <a:rPr lang="es-CO" sz="1600" i="1">
                            <a:solidFill>
                              <a:schemeClr val="tx1"/>
                            </a:solidFill>
                            <a:latin typeface="Cambria Math"/>
                            <a:ea typeface="Cambria Math"/>
                          </a:rPr>
                          <m:t>𝜏</m:t>
                        </m:r>
                      </m:e>
                      <m:sub>
                        <m:r>
                          <a:rPr lang="es-CO" sz="1600" i="1">
                            <a:solidFill>
                              <a:schemeClr val="tx1"/>
                            </a:solidFill>
                            <a:latin typeface="Cambria Math"/>
                            <a:ea typeface="Cambria Math"/>
                          </a:rPr>
                          <m:t>𝑗</m:t>
                        </m:r>
                      </m:sub>
                    </m:sSub>
                  </m:oMath>
                </a14:m>
                <a:r>
                  <a:rPr lang="es-CO" sz="1600">
                    <a:solidFill>
                      <a:schemeClr val="tx1"/>
                    </a:solidFill>
                    <a:latin typeface="Verdana" panose="020B0604030504040204" pitchFamily="34" charset="0"/>
                    <a:ea typeface="Verdana" panose="020B0604030504040204" pitchFamily="34" charset="0"/>
                  </a:rPr>
                  <a:t> de la curva en la fecha </a:t>
                </a:r>
                <a14:m>
                  <m:oMath xmlns:m="http://schemas.openxmlformats.org/officeDocument/2006/math">
                    <m:r>
                      <a:rPr lang="es-CO" sz="1600" i="1">
                        <a:solidFill>
                          <a:schemeClr val="tx1"/>
                        </a:solidFill>
                        <a:latin typeface="Cambria Math"/>
                      </a:rPr>
                      <m:t>𝑡</m:t>
                    </m:r>
                  </m:oMath>
                </a14:m>
                <a:r>
                  <a:rPr lang="es-CO" sz="1600">
                    <a:solidFill>
                      <a:schemeClr val="tx1"/>
                    </a:solidFill>
                    <a:latin typeface="Verdana" panose="020B0604030504040204" pitchFamily="34" charset="0"/>
                    <a:ea typeface="Verdana" panose="020B0604030504040204" pitchFamily="34" charset="0"/>
                  </a:rPr>
                  <a:t>, los </a:t>
                </a:r>
                <a14:m>
                  <m:oMath xmlns:m="http://schemas.openxmlformats.org/officeDocument/2006/math">
                    <m:sSub>
                      <m:sSubPr>
                        <m:ctrlPr>
                          <a:rPr lang="es-CO" sz="1600" i="1" smtClean="0">
                            <a:solidFill>
                              <a:schemeClr val="tx1"/>
                            </a:solidFill>
                            <a:latin typeface="Cambria Math" panose="02040503050406030204" pitchFamily="18" charset="0"/>
                            <a:ea typeface="Cambria Math"/>
                          </a:rPr>
                        </m:ctrlPr>
                      </m:sSubPr>
                      <m:e>
                        <m:r>
                          <a:rPr lang="es-CO" sz="1600" i="1">
                            <a:solidFill>
                              <a:schemeClr val="tx1"/>
                            </a:solidFill>
                            <a:latin typeface="Cambria Math"/>
                            <a:ea typeface="Cambria Math"/>
                          </a:rPr>
                          <m:t>𝛽</m:t>
                        </m:r>
                      </m:e>
                      <m:sub>
                        <m:r>
                          <a:rPr lang="es-CO" sz="1600" b="0" i="1" smtClean="0">
                            <a:solidFill>
                              <a:schemeClr val="tx1"/>
                            </a:solidFill>
                            <a:latin typeface="Cambria Math"/>
                            <a:ea typeface="Cambria Math"/>
                          </a:rPr>
                          <m:t>𝑖</m:t>
                        </m:r>
                      </m:sub>
                    </m:sSub>
                  </m:oMath>
                </a14:m>
                <a:r>
                  <a:rPr lang="es-CO" sz="1600">
                    <a:solidFill>
                      <a:schemeClr val="tx1"/>
                    </a:solidFill>
                    <a:latin typeface="Verdana" panose="020B0604030504040204" pitchFamily="34" charset="0"/>
                    <a:ea typeface="Verdana" panose="020B0604030504040204" pitchFamily="34" charset="0"/>
                  </a:rPr>
                  <a:t> (betas) son los coeficientes de los factores de carga y </a:t>
                </a:r>
                <a14:m>
                  <m:oMath xmlns:m="http://schemas.openxmlformats.org/officeDocument/2006/math">
                    <m:r>
                      <m:rPr>
                        <m:sty m:val="p"/>
                      </m:rPr>
                      <a:rPr lang="el-GR" sz="1600" i="1" smtClean="0">
                        <a:solidFill>
                          <a:schemeClr val="tx1"/>
                        </a:solidFill>
                        <a:latin typeface="Cambria Math"/>
                      </a:rPr>
                      <m:t>λ</m:t>
                    </m:r>
                  </m:oMath>
                </a14:m>
                <a:r>
                  <a:rPr lang="es-CO" sz="1600">
                    <a:solidFill>
                      <a:schemeClr val="tx1"/>
                    </a:solidFill>
                    <a:latin typeface="Verdana" panose="020B0604030504040204" pitchFamily="34" charset="0"/>
                    <a:ea typeface="Verdana" panose="020B0604030504040204" pitchFamily="34" charset="0"/>
                  </a:rPr>
                  <a:t> es la tasa de decaimiento. </a:t>
                </a:r>
              </a:p>
              <a:p>
                <a:endParaRPr lang="es-CO" sz="1600">
                  <a:solidFill>
                    <a:schemeClr val="tx1"/>
                  </a:solidFill>
                  <a:latin typeface="Verdana" panose="020B0604030504040204" pitchFamily="34" charset="0"/>
                  <a:ea typeface="Verdana" panose="020B0604030504040204" pitchFamily="34" charset="0"/>
                </a:endParaRPr>
              </a:p>
              <a:p>
                <a:r>
                  <a:rPr lang="es-CO" sz="1600">
                    <a:solidFill>
                      <a:schemeClr val="tx1"/>
                    </a:solidFill>
                    <a:latin typeface="Verdana" panose="020B0604030504040204" pitchFamily="34" charset="0"/>
                    <a:ea typeface="Verdana" panose="020B0604030504040204" pitchFamily="34" charset="0"/>
                  </a:rPr>
                  <a:t>Dependiendo de los valores de los </a:t>
                </a:r>
                <a14:m>
                  <m:oMath xmlns:m="http://schemas.openxmlformats.org/officeDocument/2006/math">
                    <m:sSub>
                      <m:sSubPr>
                        <m:ctrlPr>
                          <a:rPr lang="es-CO" sz="1600" i="1">
                            <a:solidFill>
                              <a:schemeClr val="tx1"/>
                            </a:solidFill>
                            <a:latin typeface="Cambria Math" panose="02040503050406030204" pitchFamily="18" charset="0"/>
                            <a:ea typeface="Cambria Math"/>
                          </a:rPr>
                        </m:ctrlPr>
                      </m:sSubPr>
                      <m:e>
                        <m:r>
                          <a:rPr lang="es-CO" sz="1600" i="1">
                            <a:solidFill>
                              <a:schemeClr val="tx1"/>
                            </a:solidFill>
                            <a:latin typeface="Cambria Math"/>
                            <a:ea typeface="Cambria Math"/>
                          </a:rPr>
                          <m:t>𝛽</m:t>
                        </m:r>
                      </m:e>
                      <m:sub>
                        <m:r>
                          <a:rPr lang="es-CO" sz="1600" i="1">
                            <a:solidFill>
                              <a:schemeClr val="tx1"/>
                            </a:solidFill>
                            <a:latin typeface="Cambria Math"/>
                            <a:ea typeface="Cambria Math"/>
                          </a:rPr>
                          <m:t>𝑖</m:t>
                        </m:r>
                      </m:sub>
                    </m:sSub>
                  </m:oMath>
                </a14:m>
                <a:r>
                  <a:rPr lang="es-CO" sz="1600">
                    <a:solidFill>
                      <a:schemeClr val="tx1"/>
                    </a:solidFill>
                    <a:latin typeface="Verdana" panose="020B0604030504040204" pitchFamily="34" charset="0"/>
                    <a:ea typeface="Verdana" panose="020B0604030504040204" pitchFamily="34" charset="0"/>
                  </a:rPr>
                  <a:t> (betas) la curva puede adoptar formas monótonas, jorobadas o, incluso, con puntos de inflexión (en forma de “S”).</a:t>
                </a:r>
              </a:p>
            </p:txBody>
          </p:sp>
        </mc:Choice>
        <mc:Fallback xmlns="">
          <p:sp>
            <p:nvSpPr>
              <p:cNvPr id="2" name="CuadroTexto 1">
                <a:extLst>
                  <a:ext uri="{FF2B5EF4-FFF2-40B4-BE49-F238E27FC236}">
                    <a16:creationId xmlns:a16="http://schemas.microsoft.com/office/drawing/2014/main" id="{31367AAA-035F-90B2-6BC0-64CA8D51CC89}"/>
                  </a:ext>
                </a:extLst>
              </p:cNvPr>
              <p:cNvSpPr txBox="1">
                <a:spLocks noRot="1" noChangeAspect="1" noMove="1" noResize="1" noEditPoints="1" noAdjustHandles="1" noChangeArrowheads="1" noChangeShapeType="1" noTextEdit="1"/>
              </p:cNvSpPr>
              <p:nvPr/>
            </p:nvSpPr>
            <p:spPr>
              <a:xfrm flipH="1">
                <a:off x="250103" y="1445795"/>
                <a:ext cx="5046828" cy="3559244"/>
              </a:xfrm>
              <a:prstGeom prst="rect">
                <a:avLst/>
              </a:prstGeom>
              <a:blipFill>
                <a:blip r:embed="rId3"/>
                <a:stretch>
                  <a:fillRect l="-604" t="-514" r="-845" b="-1199"/>
                </a:stretch>
              </a:blipFill>
            </p:spPr>
            <p:txBody>
              <a:bodyPr/>
              <a:lstStyle/>
              <a:p>
                <a:r>
                  <a:rPr lang="en-US">
                    <a:noFill/>
                  </a:rPr>
                  <a:t> </a:t>
                </a:r>
              </a:p>
            </p:txBody>
          </p:sp>
        </mc:Fallback>
      </mc:AlternateContent>
      <p:pic>
        <p:nvPicPr>
          <p:cNvPr id="3" name="Picture 3">
            <a:extLst>
              <a:ext uri="{FF2B5EF4-FFF2-40B4-BE49-F238E27FC236}">
                <a16:creationId xmlns:a16="http://schemas.microsoft.com/office/drawing/2014/main" id="{D7CB1F74-0405-036D-3B1B-09551A5ED33E}"/>
              </a:ext>
            </a:extLst>
          </p:cNvPr>
          <p:cNvPicPr>
            <a:picLocks noChangeAspect="1"/>
          </p:cNvPicPr>
          <p:nvPr/>
        </p:nvPicPr>
        <p:blipFill>
          <a:blip r:embed="rId4"/>
          <a:stretch>
            <a:fillRect/>
          </a:stretch>
        </p:blipFill>
        <p:spPr>
          <a:xfrm>
            <a:off x="587144" y="1975372"/>
            <a:ext cx="4354465" cy="691328"/>
          </a:xfrm>
          <a:prstGeom prst="rect">
            <a:avLst/>
          </a:prstGeom>
        </p:spPr>
      </p:pic>
      <p:pic>
        <p:nvPicPr>
          <p:cNvPr id="4" name="Picture 5">
            <a:extLst>
              <a:ext uri="{FF2B5EF4-FFF2-40B4-BE49-F238E27FC236}">
                <a16:creationId xmlns:a16="http://schemas.microsoft.com/office/drawing/2014/main" id="{10B77E39-8A22-8227-7750-72F0B813FF08}"/>
              </a:ext>
            </a:extLst>
          </p:cNvPr>
          <p:cNvPicPr>
            <a:picLocks noChangeAspect="1"/>
          </p:cNvPicPr>
          <p:nvPr/>
        </p:nvPicPr>
        <p:blipFill>
          <a:blip r:embed="rId5"/>
          <a:stretch>
            <a:fillRect/>
          </a:stretch>
        </p:blipFill>
        <p:spPr>
          <a:xfrm>
            <a:off x="5278649" y="2074221"/>
            <a:ext cx="3632813" cy="2446015"/>
          </a:xfrm>
          <a:prstGeom prst="rect">
            <a:avLst/>
          </a:prstGeom>
        </p:spPr>
      </p:pic>
    </p:spTree>
    <p:extLst>
      <p:ext uri="{BB962C8B-B14F-4D97-AF65-F5344CB8AC3E}">
        <p14:creationId xmlns:p14="http://schemas.microsoft.com/office/powerpoint/2010/main" val="3902183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Forma&#10;&#10;El contenido generado por inteligencia artificial puede ser incorrecto.">
            <a:extLst>
              <a:ext uri="{FF2B5EF4-FFF2-40B4-BE49-F238E27FC236}">
                <a16:creationId xmlns:a16="http://schemas.microsoft.com/office/drawing/2014/main" id="{72819B5A-B170-1D2D-7649-484631444E56}"/>
              </a:ext>
            </a:extLst>
          </p:cNvPr>
          <p:cNvPicPr>
            <a:picLocks noChangeAspect="1"/>
          </p:cNvPicPr>
          <p:nvPr/>
        </p:nvPicPr>
        <p:blipFill>
          <a:blip r:embed="rId2"/>
          <a:stretch>
            <a:fillRect/>
          </a:stretch>
        </p:blipFill>
        <p:spPr>
          <a:xfrm>
            <a:off x="0" y="19582"/>
            <a:ext cx="9144000" cy="5104335"/>
          </a:xfrm>
          <a:prstGeom prst="rect">
            <a:avLst/>
          </a:prstGeom>
        </p:spPr>
      </p:pic>
      <p:sp>
        <p:nvSpPr>
          <p:cNvPr id="17" name="Rectángulo 16">
            <a:extLst>
              <a:ext uri="{FF2B5EF4-FFF2-40B4-BE49-F238E27FC236}">
                <a16:creationId xmlns:a16="http://schemas.microsoft.com/office/drawing/2014/main" id="{A6ACC93C-EAF7-4DAE-312E-AAA48ABF049A}"/>
              </a:ext>
            </a:extLst>
          </p:cNvPr>
          <p:cNvSpPr/>
          <p:nvPr/>
        </p:nvSpPr>
        <p:spPr>
          <a:xfrm>
            <a:off x="56982" y="2465978"/>
            <a:ext cx="5313872" cy="43178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TextBox 1">
            <a:extLst>
              <a:ext uri="{FF2B5EF4-FFF2-40B4-BE49-F238E27FC236}">
                <a16:creationId xmlns:a16="http://schemas.microsoft.com/office/drawing/2014/main" id="{6035E104-1238-0C89-5C1D-2E9FA58EADE4}"/>
              </a:ext>
            </a:extLst>
          </p:cNvPr>
          <p:cNvSpPr txBox="1"/>
          <p:nvPr/>
        </p:nvSpPr>
        <p:spPr>
          <a:xfrm>
            <a:off x="262891" y="488943"/>
            <a:ext cx="5236235" cy="707886"/>
          </a:xfrm>
          <a:prstGeom prst="rect">
            <a:avLst/>
          </a:prstGeom>
          <a:noFill/>
        </p:spPr>
        <p:txBody>
          <a:bodyPr wrap="square" rtlCol="0">
            <a:spAutoFit/>
          </a:bodyPr>
          <a:lstStyle/>
          <a:p>
            <a:r>
              <a:rPr lang="es-MX" sz="4000" b="1">
                <a:solidFill>
                  <a:srgbClr val="FFFFFF"/>
                </a:solidFill>
                <a:latin typeface="Verdana" panose="020B0604030504040204" pitchFamily="34" charset="0"/>
                <a:ea typeface="Verdana" panose="020B0604030504040204" pitchFamily="34" charset="0"/>
              </a:rPr>
              <a:t>Objetivos🎖️</a:t>
            </a:r>
            <a:endParaRPr lang="es-CO" sz="4000" b="1">
              <a:solidFill>
                <a:srgbClr val="FFFFFF"/>
              </a:solidFill>
              <a:latin typeface="Verdana" panose="020B0604030504040204" pitchFamily="34" charset="0"/>
              <a:ea typeface="Verdana" panose="020B0604030504040204" pitchFamily="34" charset="0"/>
            </a:endParaRPr>
          </a:p>
        </p:txBody>
      </p:sp>
      <p:sp>
        <p:nvSpPr>
          <p:cNvPr id="14" name="TextBox 6">
            <a:extLst>
              <a:ext uri="{FF2B5EF4-FFF2-40B4-BE49-F238E27FC236}">
                <a16:creationId xmlns:a16="http://schemas.microsoft.com/office/drawing/2014/main" id="{0441B816-9B70-81F6-74BD-CF4E25522280}"/>
              </a:ext>
            </a:extLst>
          </p:cNvPr>
          <p:cNvSpPr txBox="1"/>
          <p:nvPr/>
        </p:nvSpPr>
        <p:spPr>
          <a:xfrm>
            <a:off x="262891" y="1606148"/>
            <a:ext cx="6252708" cy="3293209"/>
          </a:xfrm>
          <a:prstGeom prst="rect">
            <a:avLst/>
          </a:prstGeom>
          <a:noFill/>
        </p:spPr>
        <p:txBody>
          <a:bodyPr wrap="square" rtlCol="0">
            <a:spAutoFit/>
          </a:bodyPr>
          <a:lstStyle/>
          <a:p>
            <a:r>
              <a:rPr lang="es-MX" sz="1600" b="1">
                <a:solidFill>
                  <a:schemeClr val="bg1"/>
                </a:solidFill>
                <a:latin typeface="Verdana" panose="020B0604030504040204" pitchFamily="34" charset="0"/>
                <a:ea typeface="Verdana" panose="020B0604030504040204" pitchFamily="34" charset="0"/>
              </a:rPr>
              <a:t>OBJETIVO: </a:t>
            </a:r>
            <a:r>
              <a:rPr lang="es-MX" sz="1600">
                <a:solidFill>
                  <a:schemeClr val="bg1"/>
                </a:solidFill>
                <a:latin typeface="Verdana" panose="020B0604030504040204" pitchFamily="34" charset="0"/>
                <a:ea typeface="Verdana" panose="020B0604030504040204" pitchFamily="34" charset="0"/>
              </a:rPr>
              <a:t>Introducir el enfoque del ‘aprendizaje de máquinas’ y ejemplificar aplicaciones de utilidad en la gestión de portafolios.</a:t>
            </a:r>
          </a:p>
          <a:p>
            <a:endParaRPr lang="es-MX" sz="1600">
              <a:solidFill>
                <a:schemeClr val="bg1"/>
              </a:solidFill>
              <a:latin typeface="Verdana" panose="020B0604030504040204" pitchFamily="34" charset="0"/>
              <a:ea typeface="Verdana" panose="020B0604030504040204" pitchFamily="34" charset="0"/>
            </a:endParaRPr>
          </a:p>
          <a:p>
            <a:endParaRPr lang="es-MX" sz="1600">
              <a:solidFill>
                <a:schemeClr val="bg1"/>
              </a:solidFill>
              <a:latin typeface="Verdana" panose="020B0604030504040204" pitchFamily="34" charset="0"/>
              <a:ea typeface="Verdana" panose="020B0604030504040204" pitchFamily="34" charset="0"/>
            </a:endParaRPr>
          </a:p>
          <a:p>
            <a:r>
              <a:rPr lang="es-MX" sz="1600" b="1">
                <a:solidFill>
                  <a:schemeClr val="bg1"/>
                </a:solidFill>
                <a:latin typeface="Verdana" panose="020B0604030504040204" pitchFamily="34" charset="0"/>
                <a:ea typeface="Verdana" panose="020B0604030504040204" pitchFamily="34" charset="0"/>
              </a:rPr>
              <a:t>OBJETIVOS ESPECÍFICOS: </a:t>
            </a:r>
          </a:p>
          <a:p>
            <a:endParaRPr lang="es-MX" sz="1600" b="1">
              <a:solidFill>
                <a:schemeClr val="bg1"/>
              </a:solidFill>
              <a:latin typeface="Verdana" panose="020B0604030504040204" pitchFamily="34" charset="0"/>
              <a:ea typeface="Verdana" panose="020B0604030504040204" pitchFamily="34" charset="0"/>
            </a:endParaRPr>
          </a:p>
          <a:p>
            <a:pPr marL="342900" indent="-342900">
              <a:buClr>
                <a:srgbClr val="FFC002"/>
              </a:buClr>
              <a:buFont typeface="+mj-lt"/>
              <a:buAutoNum type="arabicPeriod"/>
            </a:pPr>
            <a:r>
              <a:rPr lang="es-MX" sz="1600">
                <a:solidFill>
                  <a:schemeClr val="bg1"/>
                </a:solidFill>
                <a:latin typeface="Verdana" panose="020B0604030504040204" pitchFamily="34" charset="0"/>
                <a:ea typeface="Verdana" panose="020B0604030504040204" pitchFamily="34" charset="0"/>
              </a:rPr>
              <a:t>Introducir el enfoque de ‘</a:t>
            </a:r>
            <a:r>
              <a:rPr lang="es-MX" sz="1600" i="1" err="1">
                <a:solidFill>
                  <a:schemeClr val="bg1"/>
                </a:solidFill>
                <a:latin typeface="Verdana" panose="020B0604030504040204" pitchFamily="34" charset="0"/>
                <a:ea typeface="Verdana" panose="020B0604030504040204" pitchFamily="34" charset="0"/>
              </a:rPr>
              <a:t>Statistical</a:t>
            </a:r>
            <a:r>
              <a:rPr lang="es-MX" sz="1600" i="1">
                <a:solidFill>
                  <a:schemeClr val="bg1"/>
                </a:solidFill>
                <a:latin typeface="Verdana" panose="020B0604030504040204" pitchFamily="34" charset="0"/>
                <a:ea typeface="Verdana" panose="020B0604030504040204" pitchFamily="34" charset="0"/>
              </a:rPr>
              <a:t> </a:t>
            </a:r>
            <a:r>
              <a:rPr lang="es-MX" sz="1600" i="1" err="1">
                <a:solidFill>
                  <a:schemeClr val="bg1"/>
                </a:solidFill>
                <a:latin typeface="Verdana" panose="020B0604030504040204" pitchFamily="34" charset="0"/>
                <a:ea typeface="Verdana" panose="020B0604030504040204" pitchFamily="34" charset="0"/>
              </a:rPr>
              <a:t>Learning</a:t>
            </a:r>
            <a:r>
              <a:rPr lang="es-MX" sz="1600">
                <a:solidFill>
                  <a:schemeClr val="bg1"/>
                </a:solidFill>
                <a:latin typeface="Verdana" panose="020B0604030504040204" pitchFamily="34" charset="0"/>
                <a:ea typeface="Verdana" panose="020B0604030504040204" pitchFamily="34" charset="0"/>
              </a:rPr>
              <a:t>’ para analizar algoritmos de aprendizaje de máquinas. </a:t>
            </a:r>
          </a:p>
          <a:p>
            <a:pPr marL="342900" indent="-342900">
              <a:buClr>
                <a:srgbClr val="FFC002"/>
              </a:buClr>
              <a:buFont typeface="+mj-lt"/>
              <a:buAutoNum type="arabicPeriod"/>
            </a:pPr>
            <a:r>
              <a:rPr lang="es-MX" sz="1600">
                <a:solidFill>
                  <a:schemeClr val="bg1"/>
                </a:solidFill>
                <a:latin typeface="Verdana" panose="020B0604030504040204" pitchFamily="34" charset="0"/>
                <a:ea typeface="Verdana" panose="020B0604030504040204" pitchFamily="34" charset="0"/>
              </a:rPr>
              <a:t>Mostrar ejemplos de algoritmos de aprendizaje de máquinas supervisados en finanzas. </a:t>
            </a:r>
          </a:p>
          <a:p>
            <a:pPr marL="342900" indent="-342900">
              <a:buClr>
                <a:srgbClr val="FFC002"/>
              </a:buClr>
              <a:buFont typeface="+mj-lt"/>
              <a:buAutoNum type="arabicPeriod"/>
            </a:pPr>
            <a:r>
              <a:rPr lang="es-MX" sz="1600">
                <a:solidFill>
                  <a:schemeClr val="bg1"/>
                </a:solidFill>
                <a:latin typeface="Verdana" panose="020B0604030504040204" pitchFamily="34" charset="0"/>
                <a:ea typeface="Verdana" panose="020B0604030504040204" pitchFamily="34" charset="0"/>
              </a:rPr>
              <a:t>Mostrar ejemplos de algoritmos de aprendizaje de máquinas no supervisados en finanzas. </a:t>
            </a:r>
          </a:p>
        </p:txBody>
      </p:sp>
      <p:pic>
        <p:nvPicPr>
          <p:cNvPr id="4" name="Imagen 3">
            <a:extLst>
              <a:ext uri="{FF2B5EF4-FFF2-40B4-BE49-F238E27FC236}">
                <a16:creationId xmlns:a16="http://schemas.microsoft.com/office/drawing/2014/main" id="{B08C03B1-F912-00BC-8D75-91C0E2B7AD74}"/>
              </a:ext>
            </a:extLst>
          </p:cNvPr>
          <p:cNvPicPr>
            <a:picLocks noChangeAspect="1"/>
          </p:cNvPicPr>
          <p:nvPr/>
        </p:nvPicPr>
        <p:blipFill>
          <a:blip r:embed="rId3">
            <a:alphaModFix amt="2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4839573" y="266700"/>
            <a:ext cx="4876800" cy="4876800"/>
          </a:xfrm>
          <a:prstGeom prst="rect">
            <a:avLst/>
          </a:prstGeom>
        </p:spPr>
      </p:pic>
    </p:spTree>
    <p:extLst>
      <p:ext uri="{BB962C8B-B14F-4D97-AF65-F5344CB8AC3E}">
        <p14:creationId xmlns:p14="http://schemas.microsoft.com/office/powerpoint/2010/main" val="2450264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02C4B-573A-5B02-202E-8A0F91F9B8BB}"/>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77DEC953-02E6-0161-5142-2FD7A79F82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B2978BD7-152F-9543-AA8B-1B01CAA405D4}"/>
              </a:ext>
            </a:extLst>
          </p:cNvPr>
          <p:cNvSpPr txBox="1"/>
          <p:nvPr/>
        </p:nvSpPr>
        <p:spPr>
          <a:xfrm>
            <a:off x="235224" y="322190"/>
            <a:ext cx="7092008" cy="95410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s-MX" sz="2800" b="1">
                <a:solidFill>
                  <a:srgbClr val="243671"/>
                </a:solidFill>
                <a:latin typeface="Verdana" panose="020B0604030504040204" pitchFamily="34" charset="0"/>
                <a:ea typeface="Verdana" panose="020B0604030504040204" pitchFamily="34" charset="0"/>
              </a:rPr>
              <a:t>Estimación de modelos de </a:t>
            </a:r>
            <a:br>
              <a:rPr lang="es-MX" sz="2800" b="1">
                <a:solidFill>
                  <a:srgbClr val="243671"/>
                </a:solidFill>
                <a:latin typeface="Verdana" panose="020B0604030504040204" pitchFamily="34" charset="0"/>
                <a:ea typeface="Verdana" panose="020B0604030504040204" pitchFamily="34" charset="0"/>
              </a:rPr>
            </a:br>
            <a:r>
              <a:rPr lang="es-MX" sz="2800" b="1">
                <a:solidFill>
                  <a:srgbClr val="243671"/>
                </a:solidFill>
                <a:latin typeface="Verdana" panose="020B0604030504040204" pitchFamily="34" charset="0"/>
                <a:ea typeface="Verdana" panose="020B0604030504040204" pitchFamily="34" charset="0"/>
              </a:rPr>
              <a:t>Nelson-Siegel</a:t>
            </a:r>
            <a:endParaRPr kumimoji="0" lang="es-CO" sz="2800" b="1" i="0" u="none" strike="noStrike" kern="1200" cap="none" spc="0" normalizeH="0" baseline="0" noProof="0">
              <a:ln>
                <a:noFill/>
              </a:ln>
              <a:solidFill>
                <a:srgbClr val="243671"/>
              </a:solidFill>
              <a:effectLst/>
              <a:uLnTx/>
              <a:uFillTx/>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E955D098-D1E4-4708-8AB7-2C8607CEAAC4}"/>
                  </a:ext>
                </a:extLst>
              </p:cNvPr>
              <p:cNvSpPr txBox="1"/>
              <p:nvPr/>
            </p:nvSpPr>
            <p:spPr>
              <a:xfrm flipH="1">
                <a:off x="235224" y="1765954"/>
                <a:ext cx="8673552" cy="3170099"/>
              </a:xfrm>
              <a:prstGeom prst="rect">
                <a:avLst/>
              </a:prstGeom>
              <a:noFill/>
            </p:spPr>
            <p:txBody>
              <a:bodyPr wrap="square" lIns="91440" tIns="45720" rIns="91440" bIns="45720" rtlCol="0" anchor="t">
                <a:spAutoFit/>
              </a:bodyPr>
              <a:lstStyle/>
              <a:p>
                <a:r>
                  <a:rPr lang="es-CO" sz="2000">
                    <a:latin typeface="Verdana" panose="020B0604030504040204" pitchFamily="34" charset="0"/>
                    <a:ea typeface="Verdana" panose="020B0604030504040204" pitchFamily="34" charset="0"/>
                  </a:rPr>
                  <a:t>Hay dos metodologías para la estimación del modelo de Nelson y Siegel.</a:t>
                </a:r>
              </a:p>
              <a:p>
                <a:endParaRPr lang="es-CO" sz="2000">
                  <a:latin typeface="Verdana" panose="020B0604030504040204" pitchFamily="34" charset="0"/>
                  <a:ea typeface="Verdana" panose="020B0604030504040204" pitchFamily="34" charset="0"/>
                </a:endParaRPr>
              </a:p>
              <a:p>
                <a:r>
                  <a:rPr lang="es-CO" sz="2000">
                    <a:latin typeface="Verdana" panose="020B0604030504040204" pitchFamily="34" charset="0"/>
                    <a:ea typeface="Verdana" panose="020B0604030504040204" pitchFamily="34" charset="0"/>
                  </a:rPr>
                  <a:t>Metodología 1</a:t>
                </a:r>
              </a:p>
              <a:p>
                <a:pPr marL="342900" indent="-342900">
                  <a:buFontTx/>
                  <a:buChar char="-"/>
                </a:pPr>
                <a:r>
                  <a:rPr lang="es-CO" sz="2000">
                    <a:latin typeface="Verdana" panose="020B0604030504040204" pitchFamily="34" charset="0"/>
                    <a:ea typeface="Verdana" panose="020B0604030504040204" pitchFamily="34" charset="0"/>
                  </a:rPr>
                  <a:t>Definir una función de perdida como lo puede ser el error cuadrático medio (ECM). </a:t>
                </a:r>
              </a:p>
              <a:p>
                <a:pPr marL="342900" indent="-342900">
                  <a:buFontTx/>
                  <a:buChar char="-"/>
                </a:pPr>
                <a:r>
                  <a:rPr lang="es-CO" sz="2000">
                    <a:latin typeface="Verdana" panose="020B0604030504040204" pitchFamily="34" charset="0"/>
                    <a:ea typeface="Verdana" panose="020B0604030504040204" pitchFamily="34" charset="0"/>
                  </a:rPr>
                  <a:t>Usar algún tipo de optimizador para asegurar que se esté encontrando el set de parámetros </a:t>
                </a:r>
                <a14:m>
                  <m:oMath xmlns:m="http://schemas.openxmlformats.org/officeDocument/2006/math">
                    <m:d>
                      <m:dPr>
                        <m:ctrlPr>
                          <a:rPr lang="es-CO" sz="20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O"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O"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𝛽</m:t>
                            </m:r>
                          </m:e>
                          <m:sub>
                            <m:r>
                              <a:rPr lang="es-CO"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s-CO"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O"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O"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𝛽</m:t>
                            </m:r>
                          </m:e>
                          <m:sub>
                            <m:r>
                              <a:rPr lang="es-CO"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s-CO"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O"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O"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𝛽</m:t>
                            </m:r>
                          </m:e>
                          <m:sub>
                            <m:r>
                              <a:rPr lang="es-CO"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s-CO"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O"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𝜆</m:t>
                        </m:r>
                      </m:e>
                    </m:d>
                  </m:oMath>
                </a14:m>
                <a:r>
                  <a:rPr lang="es-CO" sz="2000">
                    <a:latin typeface="Verdana" panose="020B0604030504040204" pitchFamily="34" charset="0"/>
                    <a:ea typeface="Verdana" panose="020B0604030504040204" pitchFamily="34" charset="0"/>
                  </a:rPr>
                  <a:t> que minimiza el ECM. Particularmente vamos a usar el </a:t>
                </a:r>
                <a:r>
                  <a:rPr lang="es-CO" sz="2000" err="1">
                    <a:latin typeface="Verdana" panose="020B0604030504040204" pitchFamily="34" charset="0"/>
                    <a:ea typeface="Verdana" panose="020B0604030504040204" pitchFamily="34" charset="0"/>
                  </a:rPr>
                  <a:t>downhill</a:t>
                </a:r>
                <a:r>
                  <a:rPr lang="es-CO" sz="2000">
                    <a:latin typeface="Verdana" panose="020B0604030504040204" pitchFamily="34" charset="0"/>
                    <a:ea typeface="Verdana" panose="020B0604030504040204" pitchFamily="34" charset="0"/>
                  </a:rPr>
                  <a:t> </a:t>
                </a:r>
                <a:r>
                  <a:rPr lang="es-CO" sz="2000" err="1">
                    <a:latin typeface="Verdana" panose="020B0604030504040204" pitchFamily="34" charset="0"/>
                    <a:ea typeface="Verdana" panose="020B0604030504040204" pitchFamily="34" charset="0"/>
                  </a:rPr>
                  <a:t>algorithm</a:t>
                </a:r>
                <a:r>
                  <a:rPr lang="es-CO" sz="2000">
                    <a:latin typeface="Verdana" panose="020B0604030504040204" pitchFamily="34" charset="0"/>
                    <a:ea typeface="Verdana" panose="020B0604030504040204" pitchFamily="34" charset="0"/>
                  </a:rPr>
                  <a:t> . </a:t>
                </a:r>
              </a:p>
              <a:p>
                <a:pPr marL="342900" indent="-342900">
                  <a:buFontTx/>
                  <a:buChar char="-"/>
                </a:pPr>
                <a:endParaRPr lang="es-CO" sz="2000">
                  <a:solidFill>
                    <a:schemeClr val="bg1"/>
                  </a:solidFill>
                  <a:latin typeface="Verdana" panose="020B0604030504040204" pitchFamily="34" charset="0"/>
                  <a:ea typeface="Verdana" panose="020B0604030504040204" pitchFamily="34" charset="0"/>
                </a:endParaRPr>
              </a:p>
            </p:txBody>
          </p:sp>
        </mc:Choice>
        <mc:Fallback xmlns="">
          <p:sp>
            <p:nvSpPr>
              <p:cNvPr id="5" name="CuadroTexto 4">
                <a:extLst>
                  <a:ext uri="{FF2B5EF4-FFF2-40B4-BE49-F238E27FC236}">
                    <a16:creationId xmlns:a16="http://schemas.microsoft.com/office/drawing/2014/main" id="{E955D098-D1E4-4708-8AB7-2C8607CEAAC4}"/>
                  </a:ext>
                </a:extLst>
              </p:cNvPr>
              <p:cNvSpPr txBox="1">
                <a:spLocks noRot="1" noChangeAspect="1" noMove="1" noResize="1" noEditPoints="1" noAdjustHandles="1" noChangeArrowheads="1" noChangeShapeType="1" noTextEdit="1"/>
              </p:cNvSpPr>
              <p:nvPr/>
            </p:nvSpPr>
            <p:spPr>
              <a:xfrm flipH="1">
                <a:off x="235224" y="1765954"/>
                <a:ext cx="8673552" cy="3170099"/>
              </a:xfrm>
              <a:prstGeom prst="rect">
                <a:avLst/>
              </a:prstGeom>
              <a:blipFill>
                <a:blip r:embed="rId3"/>
                <a:stretch>
                  <a:fillRect l="-774" t="-1154"/>
                </a:stretch>
              </a:blipFill>
            </p:spPr>
            <p:txBody>
              <a:bodyPr/>
              <a:lstStyle/>
              <a:p>
                <a:r>
                  <a:rPr lang="en-US">
                    <a:noFill/>
                  </a:rPr>
                  <a:t> </a:t>
                </a:r>
              </a:p>
            </p:txBody>
          </p:sp>
        </mc:Fallback>
      </mc:AlternateContent>
      <p:sp>
        <p:nvSpPr>
          <p:cNvPr id="6" name="TextBox 2">
            <a:extLst>
              <a:ext uri="{FF2B5EF4-FFF2-40B4-BE49-F238E27FC236}">
                <a16:creationId xmlns:a16="http://schemas.microsoft.com/office/drawing/2014/main" id="{91CF39FD-13F6-9CA3-A22C-A0A78C7973B1}"/>
              </a:ext>
            </a:extLst>
          </p:cNvPr>
          <p:cNvSpPr txBox="1"/>
          <p:nvPr/>
        </p:nvSpPr>
        <p:spPr>
          <a:xfrm>
            <a:off x="4733741" y="2458744"/>
            <a:ext cx="65" cy="553998"/>
          </a:xfrm>
          <a:prstGeom prst="rect">
            <a:avLst/>
          </a:prstGeom>
          <a:noFill/>
        </p:spPr>
        <p:txBody>
          <a:bodyPr wrap="none" lIns="0" tIns="0" rIns="0" bIns="0" rtlCol="0">
            <a:spAutoFit/>
          </a:bodyPr>
          <a:lstStyle/>
          <a:p>
            <a:pPr/>
            <a:endParaRPr lang="es-CO"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s-CO" dirty="0"/>
          </a:p>
        </p:txBody>
      </p:sp>
    </p:spTree>
    <p:extLst>
      <p:ext uri="{BB962C8B-B14F-4D97-AF65-F5344CB8AC3E}">
        <p14:creationId xmlns:p14="http://schemas.microsoft.com/office/powerpoint/2010/main" val="2582903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80423-DE4C-6BC9-A7F9-6588A6CB44DF}"/>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A10930D6-612E-200B-EC93-3B2C70FE6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717CFC79-A37D-C7CB-0192-6F1ECA71E83F}"/>
                  </a:ext>
                </a:extLst>
              </p:cNvPr>
              <p:cNvSpPr txBox="1"/>
              <p:nvPr/>
            </p:nvSpPr>
            <p:spPr>
              <a:xfrm flipH="1">
                <a:off x="315173" y="1752124"/>
                <a:ext cx="8179122" cy="2246769"/>
              </a:xfrm>
              <a:prstGeom prst="rect">
                <a:avLst/>
              </a:prstGeom>
              <a:noFill/>
            </p:spPr>
            <p:txBody>
              <a:bodyPr wrap="square" lIns="91440" tIns="45720" rIns="91440" bIns="45720" rtlCol="0" anchor="t">
                <a:spAutoFit/>
              </a:bodyPr>
              <a:lstStyle/>
              <a:p>
                <a:r>
                  <a:rPr lang="es-CO" sz="2000" dirty="0">
                    <a:latin typeface="Verdana" panose="020B0604030504040204" pitchFamily="34" charset="0"/>
                    <a:ea typeface="Verdana" panose="020B0604030504040204" pitchFamily="34" charset="0"/>
                  </a:rPr>
                  <a:t>Metodología 2</a:t>
                </a:r>
              </a:p>
              <a:p>
                <a:endParaRPr lang="es-CO" sz="2000" dirty="0">
                  <a:solidFill>
                    <a:schemeClr val="tx1"/>
                  </a:solidFill>
                  <a:latin typeface="Verdana" panose="020B0604030504040204" pitchFamily="34" charset="0"/>
                  <a:ea typeface="Verdana" panose="020B0604030504040204" pitchFamily="34" charset="0"/>
                </a:endParaRPr>
              </a:p>
              <a:p>
                <a:pPr marL="342900" indent="-342900">
                  <a:buFontTx/>
                  <a:buChar char="-"/>
                </a:pPr>
                <a:r>
                  <a:rPr lang="es-CO" sz="2000" dirty="0">
                    <a:solidFill>
                      <a:schemeClr val="tx1"/>
                    </a:solidFill>
                    <a:latin typeface="Verdana" panose="020B0604030504040204" pitchFamily="34" charset="0"/>
                    <a:ea typeface="Verdana" panose="020B0604030504040204" pitchFamily="34" charset="0"/>
                  </a:rPr>
                  <a:t>Definir una grilla para valores de </a:t>
                </a:r>
                <a14:m>
                  <m:oMath xmlns:m="http://schemas.openxmlformats.org/officeDocument/2006/math">
                    <m:r>
                      <a:rPr lang="es-CO" sz="2000" b="0" i="1" smtClean="0">
                        <a:solidFill>
                          <a:schemeClr val="tx1"/>
                        </a:solidFill>
                        <a:latin typeface="Cambria Math" panose="02040503050406030204" pitchFamily="18" charset="0"/>
                      </a:rPr>
                      <m:t>𝜆</m:t>
                    </m:r>
                  </m:oMath>
                </a14:m>
                <a:endParaRPr lang="es-CO" sz="2000" dirty="0">
                  <a:solidFill>
                    <a:schemeClr val="tx1"/>
                  </a:solidFill>
                  <a:latin typeface="Verdana" panose="020B0604030504040204" pitchFamily="34" charset="0"/>
                  <a:ea typeface="Verdana" panose="020B0604030504040204" pitchFamily="34" charset="0"/>
                </a:endParaRPr>
              </a:p>
              <a:p>
                <a:pPr marL="342900" indent="-342900">
                  <a:buFontTx/>
                  <a:buChar char="-"/>
                </a:pPr>
                <a:r>
                  <a:rPr lang="es-CO" sz="2000" dirty="0">
                    <a:solidFill>
                      <a:schemeClr val="tx1"/>
                    </a:solidFill>
                    <a:latin typeface="Verdana" panose="020B0604030504040204" pitchFamily="34" charset="0"/>
                    <a:ea typeface="Verdana" panose="020B0604030504040204" pitchFamily="34" charset="0"/>
                  </a:rPr>
                  <a:t>Para cada grilla de valores de</a:t>
                </a:r>
                <a:r>
                  <a:rPr lang="es-CO" sz="2000" b="0" dirty="0">
                    <a:solidFill>
                      <a:schemeClr val="tx1"/>
                    </a:solidFill>
                    <a:latin typeface="Verdana" panose="020B0604030504040204" pitchFamily="34" charset="0"/>
                    <a:ea typeface="Verdana" panose="020B0604030504040204" pitchFamily="34" charset="0"/>
                  </a:rPr>
                  <a:t> </a:t>
                </a:r>
                <a14:m>
                  <m:oMath xmlns:m="http://schemas.openxmlformats.org/officeDocument/2006/math">
                    <m:r>
                      <a:rPr lang="es-CO" sz="2000" b="0" i="1" smtClean="0">
                        <a:solidFill>
                          <a:schemeClr val="tx1"/>
                        </a:solidFill>
                        <a:latin typeface="Cambria Math" panose="02040503050406030204" pitchFamily="18" charset="0"/>
                      </a:rPr>
                      <m:t>𝜆</m:t>
                    </m:r>
                  </m:oMath>
                </a14:m>
                <a:r>
                  <a:rPr lang="es-CO" sz="2000" dirty="0">
                    <a:solidFill>
                      <a:schemeClr val="tx1"/>
                    </a:solidFill>
                    <a:latin typeface="Verdana" panose="020B0604030504040204" pitchFamily="34" charset="0"/>
                    <a:ea typeface="Verdana" panose="020B0604030504040204" pitchFamily="34" charset="0"/>
                  </a:rPr>
                  <a:t>, encontrar los parámetros de </a:t>
                </a:r>
                <a14:m>
                  <m:oMath xmlns:m="http://schemas.openxmlformats.org/officeDocument/2006/math">
                    <m:sSub>
                      <m:sSubPr>
                        <m:ctrlPr>
                          <a:rPr lang="es-CO" sz="2000" b="0" i="1" smtClean="0">
                            <a:solidFill>
                              <a:schemeClr val="tx1"/>
                            </a:solidFill>
                            <a:latin typeface="Cambria Math" panose="02040503050406030204" pitchFamily="18" charset="0"/>
                          </a:rPr>
                        </m:ctrlPr>
                      </m:sSubPr>
                      <m:e>
                        <m:r>
                          <a:rPr lang="es-CO" sz="2000" b="0" i="1" smtClean="0">
                            <a:solidFill>
                              <a:schemeClr val="tx1"/>
                            </a:solidFill>
                            <a:latin typeface="Cambria Math" panose="02040503050406030204" pitchFamily="18" charset="0"/>
                          </a:rPr>
                          <m:t>𝛽</m:t>
                        </m:r>
                      </m:e>
                      <m:sub>
                        <m:r>
                          <a:rPr lang="es-CO" sz="2000" b="0" i="1" smtClean="0">
                            <a:solidFill>
                              <a:schemeClr val="tx1"/>
                            </a:solidFill>
                            <a:latin typeface="Cambria Math" panose="02040503050406030204" pitchFamily="18" charset="0"/>
                          </a:rPr>
                          <m:t>0</m:t>
                        </m:r>
                      </m:sub>
                    </m:sSub>
                    <m:r>
                      <a:rPr lang="es-CO" sz="2000" b="0" i="1" smtClean="0">
                        <a:solidFill>
                          <a:schemeClr val="tx1"/>
                        </a:solidFill>
                        <a:latin typeface="Cambria Math" panose="02040503050406030204" pitchFamily="18" charset="0"/>
                      </a:rPr>
                      <m:t>,</m:t>
                    </m:r>
                    <m:sSub>
                      <m:sSubPr>
                        <m:ctrlPr>
                          <a:rPr lang="es-CO" sz="2000" i="1">
                            <a:solidFill>
                              <a:schemeClr val="tx1"/>
                            </a:solidFill>
                            <a:latin typeface="Cambria Math" panose="02040503050406030204" pitchFamily="18" charset="0"/>
                          </a:rPr>
                        </m:ctrlPr>
                      </m:sSubPr>
                      <m:e>
                        <m:r>
                          <a:rPr lang="es-CO" sz="2000" i="1">
                            <a:solidFill>
                              <a:schemeClr val="tx1"/>
                            </a:solidFill>
                            <a:latin typeface="Cambria Math" panose="02040503050406030204" pitchFamily="18" charset="0"/>
                          </a:rPr>
                          <m:t>𝛽</m:t>
                        </m:r>
                      </m:e>
                      <m:sub>
                        <m:r>
                          <a:rPr lang="es-CO" sz="2000" b="0" i="1" smtClean="0">
                            <a:solidFill>
                              <a:schemeClr val="tx1"/>
                            </a:solidFill>
                            <a:latin typeface="Cambria Math" panose="02040503050406030204" pitchFamily="18" charset="0"/>
                          </a:rPr>
                          <m:t>1</m:t>
                        </m:r>
                      </m:sub>
                    </m:sSub>
                    <m:r>
                      <a:rPr lang="es-CO" sz="2000" b="0" i="1" smtClean="0">
                        <a:solidFill>
                          <a:schemeClr val="tx1"/>
                        </a:solidFill>
                        <a:latin typeface="Cambria Math" panose="02040503050406030204" pitchFamily="18" charset="0"/>
                      </a:rPr>
                      <m:t>,</m:t>
                    </m:r>
                    <m:sSub>
                      <m:sSubPr>
                        <m:ctrlPr>
                          <a:rPr lang="es-CO" sz="2000" i="1">
                            <a:solidFill>
                              <a:schemeClr val="tx1"/>
                            </a:solidFill>
                            <a:latin typeface="Cambria Math" panose="02040503050406030204" pitchFamily="18" charset="0"/>
                          </a:rPr>
                        </m:ctrlPr>
                      </m:sSubPr>
                      <m:e>
                        <m:r>
                          <a:rPr lang="es-CO" sz="2000" i="1">
                            <a:solidFill>
                              <a:schemeClr val="tx1"/>
                            </a:solidFill>
                            <a:latin typeface="Cambria Math" panose="02040503050406030204" pitchFamily="18" charset="0"/>
                          </a:rPr>
                          <m:t>𝛽</m:t>
                        </m:r>
                      </m:e>
                      <m:sub>
                        <m:r>
                          <a:rPr lang="es-CO" sz="2000" b="0" i="1" smtClean="0">
                            <a:solidFill>
                              <a:schemeClr val="tx1"/>
                            </a:solidFill>
                            <a:latin typeface="Cambria Math" panose="02040503050406030204" pitchFamily="18" charset="0"/>
                          </a:rPr>
                          <m:t>2</m:t>
                        </m:r>
                      </m:sub>
                    </m:sSub>
                  </m:oMath>
                </a14:m>
                <a:r>
                  <a:rPr lang="es-CO" sz="2000" dirty="0">
                    <a:solidFill>
                      <a:schemeClr val="tx1"/>
                    </a:solidFill>
                    <a:latin typeface="Verdana" panose="020B0604030504040204" pitchFamily="34" charset="0"/>
                    <a:ea typeface="Verdana" panose="020B0604030504040204" pitchFamily="34" charset="0"/>
                  </a:rPr>
                  <a:t> utilizando mínimos cuadrados ordinarios. </a:t>
                </a:r>
              </a:p>
              <a:p>
                <a:pPr marL="342900" indent="-342900">
                  <a:buFontTx/>
                  <a:buChar char="-"/>
                </a:pPr>
                <a:r>
                  <a:rPr lang="es-CO" sz="2000" dirty="0">
                    <a:solidFill>
                      <a:schemeClr val="tx1"/>
                    </a:solidFill>
                    <a:latin typeface="Verdana" panose="020B0604030504040204" pitchFamily="34" charset="0"/>
                    <a:ea typeface="Verdana" panose="020B0604030504040204" pitchFamily="34" charset="0"/>
                  </a:rPr>
                  <a:t>Seleccionar el valor de </a:t>
                </a:r>
                <a14:m>
                  <m:oMath xmlns:m="http://schemas.openxmlformats.org/officeDocument/2006/math">
                    <m:r>
                      <a:rPr lang="es-CO" sz="2000" b="0" i="1" smtClean="0">
                        <a:solidFill>
                          <a:schemeClr val="tx1"/>
                        </a:solidFill>
                        <a:latin typeface="Cambria Math" panose="02040503050406030204" pitchFamily="18" charset="0"/>
                      </a:rPr>
                      <m:t>𝜆</m:t>
                    </m:r>
                  </m:oMath>
                </a14:m>
                <a:r>
                  <a:rPr lang="es-CO" sz="2000" dirty="0">
                    <a:solidFill>
                      <a:schemeClr val="tx1"/>
                    </a:solidFill>
                    <a:latin typeface="Verdana" panose="020B0604030504040204" pitchFamily="34" charset="0"/>
                    <a:ea typeface="Verdana" panose="020B0604030504040204" pitchFamily="34" charset="0"/>
                  </a:rPr>
                  <a:t> que tuvo el menor error </a:t>
                </a:r>
                <a:r>
                  <a:rPr lang="es-CO" sz="2000" dirty="0">
                    <a:latin typeface="Verdana" panose="020B0604030504040204" pitchFamily="34" charset="0"/>
                    <a:ea typeface="Verdana" panose="020B0604030504040204" pitchFamily="34" charset="0"/>
                  </a:rPr>
                  <a:t>cuadrático medio. </a:t>
                </a:r>
              </a:p>
            </p:txBody>
          </p:sp>
        </mc:Choice>
        <mc:Fallback>
          <p:sp>
            <p:nvSpPr>
              <p:cNvPr id="3" name="CuadroTexto 2">
                <a:extLst>
                  <a:ext uri="{FF2B5EF4-FFF2-40B4-BE49-F238E27FC236}">
                    <a16:creationId xmlns:a16="http://schemas.microsoft.com/office/drawing/2014/main" id="{717CFC79-A37D-C7CB-0192-6F1ECA71E83F}"/>
                  </a:ext>
                </a:extLst>
              </p:cNvPr>
              <p:cNvSpPr txBox="1">
                <a:spLocks noRot="1" noChangeAspect="1" noMove="1" noResize="1" noEditPoints="1" noAdjustHandles="1" noChangeArrowheads="1" noChangeShapeType="1" noTextEdit="1"/>
              </p:cNvSpPr>
              <p:nvPr/>
            </p:nvSpPr>
            <p:spPr>
              <a:xfrm flipH="1">
                <a:off x="315173" y="1752124"/>
                <a:ext cx="8179122" cy="2246769"/>
              </a:xfrm>
              <a:prstGeom prst="rect">
                <a:avLst/>
              </a:prstGeom>
              <a:blipFill>
                <a:blip r:embed="rId3"/>
                <a:stretch>
                  <a:fillRect l="-820" t="-1355" b="-3794"/>
                </a:stretch>
              </a:blipFill>
            </p:spPr>
            <p:txBody>
              <a:bodyPr/>
              <a:lstStyle/>
              <a:p>
                <a:r>
                  <a:rPr lang="es-CO">
                    <a:noFill/>
                  </a:rPr>
                  <a:t> </a:t>
                </a:r>
              </a:p>
            </p:txBody>
          </p:sp>
        </mc:Fallback>
      </mc:AlternateContent>
      <p:sp>
        <p:nvSpPr>
          <p:cNvPr id="2" name="TextBox 1">
            <a:extLst>
              <a:ext uri="{FF2B5EF4-FFF2-40B4-BE49-F238E27FC236}">
                <a16:creationId xmlns:a16="http://schemas.microsoft.com/office/drawing/2014/main" id="{183B8B21-085E-8D3F-8C60-08563CFC1513}"/>
              </a:ext>
            </a:extLst>
          </p:cNvPr>
          <p:cNvSpPr txBox="1"/>
          <p:nvPr/>
        </p:nvSpPr>
        <p:spPr>
          <a:xfrm>
            <a:off x="235224" y="322190"/>
            <a:ext cx="6622776" cy="95410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s-MX" sz="2800" b="1">
                <a:solidFill>
                  <a:srgbClr val="243671"/>
                </a:solidFill>
                <a:latin typeface="Verdana" panose="020B0604030504040204" pitchFamily="34" charset="0"/>
                <a:ea typeface="Verdana" panose="020B0604030504040204" pitchFamily="34" charset="0"/>
              </a:rPr>
              <a:t>Estimación de modelos de </a:t>
            </a:r>
            <a:br>
              <a:rPr lang="es-MX" sz="2800" b="1">
                <a:solidFill>
                  <a:srgbClr val="243671"/>
                </a:solidFill>
                <a:latin typeface="Verdana" panose="020B0604030504040204" pitchFamily="34" charset="0"/>
                <a:ea typeface="Verdana" panose="020B0604030504040204" pitchFamily="34" charset="0"/>
              </a:rPr>
            </a:br>
            <a:r>
              <a:rPr lang="es-MX" sz="2800" b="1">
                <a:solidFill>
                  <a:srgbClr val="243671"/>
                </a:solidFill>
                <a:latin typeface="Verdana" panose="020B0604030504040204" pitchFamily="34" charset="0"/>
                <a:ea typeface="Verdana" panose="020B0604030504040204" pitchFamily="34" charset="0"/>
              </a:rPr>
              <a:t>Nelson-Siegel</a:t>
            </a:r>
            <a:endParaRPr kumimoji="0" lang="es-CO" sz="2800" b="1" i="0" u="none" strike="noStrike" kern="1200" cap="none" spc="0" normalizeH="0" baseline="0" noProof="0">
              <a:ln>
                <a:noFill/>
              </a:ln>
              <a:solidFill>
                <a:srgbClr val="243671"/>
              </a:solidFill>
              <a:effectLst/>
              <a:uLnTx/>
              <a:uFillTx/>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547987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667F1-9CD2-581F-EC32-0910196FBF32}"/>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FA9A6286-02CE-9D22-0FA8-D0FC786A880D}"/>
              </a:ext>
            </a:extLst>
          </p:cNvPr>
          <p:cNvSpPr txBox="1"/>
          <p:nvPr/>
        </p:nvSpPr>
        <p:spPr>
          <a:xfrm>
            <a:off x="939897" y="1558636"/>
            <a:ext cx="7264205" cy="1200329"/>
          </a:xfrm>
          <a:prstGeom prst="rect">
            <a:avLst/>
          </a:prstGeom>
          <a:noFill/>
        </p:spPr>
        <p:txBody>
          <a:bodyPr wrap="square" rtlCol="0">
            <a:spAutoFit/>
          </a:bodyPr>
          <a:lstStyle/>
          <a:p>
            <a:pPr algn="ctr"/>
            <a:r>
              <a:rPr lang="es-MX" sz="3600" b="1">
                <a:solidFill>
                  <a:schemeClr val="bg1"/>
                </a:solidFill>
                <a:latin typeface="Verdana" panose="020B0604030504040204" pitchFamily="34" charset="0"/>
                <a:ea typeface="Verdana" panose="020B0604030504040204" pitchFamily="34" charset="0"/>
              </a:rPr>
              <a:t>Aprendizaje Supervisado: Análisis Técnico</a:t>
            </a:r>
            <a:endParaRPr lang="es-CO" sz="4400" b="1">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345707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992EB-9394-4200-AB42-B9F14581A61F}"/>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F59E9AC4-A0E0-057D-FF37-B1715532D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C29DC797-0D8C-26A9-A615-E1B5EE095ACF}"/>
              </a:ext>
            </a:extLst>
          </p:cNvPr>
          <p:cNvSpPr txBox="1"/>
          <p:nvPr/>
        </p:nvSpPr>
        <p:spPr>
          <a:xfrm>
            <a:off x="1958031" y="262835"/>
            <a:ext cx="5227937" cy="830997"/>
          </a:xfrm>
          <a:prstGeom prst="rect">
            <a:avLst/>
          </a:prstGeom>
          <a:noFill/>
        </p:spPr>
        <p:txBody>
          <a:bodyPr wrap="square" rtlCol="0">
            <a:spAutoFit/>
          </a:bodyPr>
          <a:lstStyle/>
          <a:p>
            <a:pPr algn="ctr"/>
            <a:r>
              <a:rPr lang="es-ES" sz="2400" b="1">
                <a:solidFill>
                  <a:srgbClr val="243671"/>
                </a:solidFill>
                <a:latin typeface="Verdana" panose="020B0604030504040204" pitchFamily="34" charset="0"/>
                <a:ea typeface="Verdana" panose="020B0604030504040204" pitchFamily="34" charset="0"/>
              </a:rPr>
              <a:t>Implicaciones de la hipótesis del mercado eficiente</a:t>
            </a:r>
          </a:p>
        </p:txBody>
      </p:sp>
      <p:sp>
        <p:nvSpPr>
          <p:cNvPr id="4" name="TextBox 6">
            <a:extLst>
              <a:ext uri="{FF2B5EF4-FFF2-40B4-BE49-F238E27FC236}">
                <a16:creationId xmlns:a16="http://schemas.microsoft.com/office/drawing/2014/main" id="{01B74FE7-C948-0E62-4A87-7C1B386BBBA0}"/>
              </a:ext>
            </a:extLst>
          </p:cNvPr>
          <p:cNvSpPr txBox="1"/>
          <p:nvPr/>
        </p:nvSpPr>
        <p:spPr>
          <a:xfrm>
            <a:off x="365969" y="1452692"/>
            <a:ext cx="3802419" cy="3172407"/>
          </a:xfrm>
          <a:prstGeom prst="rect">
            <a:avLst/>
          </a:prstGeom>
          <a:noFill/>
        </p:spPr>
        <p:txBody>
          <a:bodyPr wrap="square" rtlCol="0">
            <a:spAutoFit/>
          </a:bodyPr>
          <a:lstStyle/>
          <a:p>
            <a:pPr>
              <a:lnSpc>
                <a:spcPct val="107000"/>
              </a:lnSpc>
              <a:spcAft>
                <a:spcPts val="800"/>
              </a:spcAft>
            </a:pPr>
            <a:r>
              <a:rPr lang="es-ES" sz="1600" b="1">
                <a:latin typeface="Verdana" panose="020B0604030504040204" pitchFamily="34" charset="0"/>
                <a:ea typeface="Verdana" panose="020B0604030504040204" pitchFamily="34" charset="0"/>
                <a:cs typeface="Times New Roman" panose="02020603050405020304" pitchFamily="18" charset="0"/>
              </a:rPr>
              <a:t>Sobre el análisis técnico</a:t>
            </a:r>
          </a:p>
          <a:p>
            <a:pPr>
              <a:lnSpc>
                <a:spcPct val="107000"/>
              </a:lnSpc>
              <a:spcAft>
                <a:spcPts val="800"/>
              </a:spcAft>
            </a:pPr>
            <a:endParaRPr lang="es-ES" sz="1600" b="1">
              <a:latin typeface="Verdana" panose="020B0604030504040204" pitchFamily="34" charset="0"/>
              <a:ea typeface="Verdana" panose="020B0604030504040204" pitchFamily="34" charset="0"/>
              <a:cs typeface="Times New Roman" panose="02020603050405020304" pitchFamily="18" charset="0"/>
            </a:endParaRPr>
          </a:p>
          <a:p>
            <a:pPr>
              <a:lnSpc>
                <a:spcPct val="107000"/>
              </a:lnSpc>
              <a:spcAft>
                <a:spcPts val="800"/>
              </a:spcAft>
            </a:pPr>
            <a:r>
              <a:rPr lang="es-ES" sz="1600">
                <a:latin typeface="Verdana" panose="020B0604030504040204" pitchFamily="34" charset="0"/>
                <a:ea typeface="Verdana" panose="020B0604030504040204" pitchFamily="34" charset="0"/>
                <a:cs typeface="Times New Roman" panose="02020603050405020304" pitchFamily="18" charset="0"/>
              </a:rPr>
              <a:t>El análisis técnico esencialmente se trata de la búsqueda de patrones recurrentes y predecibles en el precio de las acciones. Aunque sus usuarios reconocen el valor de la información sobre los prospectos económicos, ellos creen que no es necesaria para desarrollar una estrategia exitosa. </a:t>
            </a:r>
          </a:p>
        </p:txBody>
      </p:sp>
      <p:pic>
        <p:nvPicPr>
          <p:cNvPr id="5" name="Picture 2" descr="Technical Analysis [ChartSchool]">
            <a:extLst>
              <a:ext uri="{FF2B5EF4-FFF2-40B4-BE49-F238E27FC236}">
                <a16:creationId xmlns:a16="http://schemas.microsoft.com/office/drawing/2014/main" id="{B2EA8728-3CC8-076A-75CA-91F53A285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5194" y="1707989"/>
            <a:ext cx="4522000" cy="2661811"/>
          </a:xfrm>
          <a:prstGeom prst="roundRect">
            <a:avLst>
              <a:gd name="adj" fmla="val 7371"/>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809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699C8-BECC-53FF-14F9-312422FCC0A4}"/>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96D49FF5-6DAA-E5DD-E81B-7EBF948E0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160C8915-6DAB-9180-A303-AE406330E434}"/>
              </a:ext>
            </a:extLst>
          </p:cNvPr>
          <p:cNvSpPr txBox="1"/>
          <p:nvPr/>
        </p:nvSpPr>
        <p:spPr>
          <a:xfrm>
            <a:off x="764573" y="410426"/>
            <a:ext cx="7614854" cy="646331"/>
          </a:xfrm>
          <a:prstGeom prst="rect">
            <a:avLst/>
          </a:prstGeom>
          <a:noFill/>
        </p:spPr>
        <p:txBody>
          <a:bodyPr wrap="square" rtlCol="0">
            <a:spAutoFit/>
          </a:bodyPr>
          <a:lstStyle/>
          <a:p>
            <a:pPr algn="ctr"/>
            <a:r>
              <a:rPr lang="es-CO" sz="3600" b="1">
                <a:solidFill>
                  <a:srgbClr val="243671"/>
                </a:solidFill>
                <a:latin typeface="Verdana" panose="020B0604030504040204" pitchFamily="34" charset="0"/>
                <a:ea typeface="Verdana" panose="020B0604030504040204" pitchFamily="34" charset="0"/>
              </a:rPr>
              <a:t>Bandas de Bollinger</a:t>
            </a:r>
          </a:p>
        </p:txBody>
      </p:sp>
      <p:pic>
        <p:nvPicPr>
          <p:cNvPr id="3" name="Picture 5">
            <a:extLst>
              <a:ext uri="{FF2B5EF4-FFF2-40B4-BE49-F238E27FC236}">
                <a16:creationId xmlns:a16="http://schemas.microsoft.com/office/drawing/2014/main" id="{32AB1590-8993-82AA-7F2C-BCDA5D9F1644}"/>
              </a:ext>
            </a:extLst>
          </p:cNvPr>
          <p:cNvPicPr>
            <a:picLocks noChangeAspect="1"/>
          </p:cNvPicPr>
          <p:nvPr/>
        </p:nvPicPr>
        <p:blipFill>
          <a:blip r:embed="rId3"/>
          <a:stretch>
            <a:fillRect/>
          </a:stretch>
        </p:blipFill>
        <p:spPr>
          <a:xfrm>
            <a:off x="1045590" y="1467182"/>
            <a:ext cx="7052820" cy="3499717"/>
          </a:xfrm>
          <a:prstGeom prst="rect">
            <a:avLst/>
          </a:prstGeom>
        </p:spPr>
      </p:pic>
    </p:spTree>
    <p:extLst>
      <p:ext uri="{BB962C8B-B14F-4D97-AF65-F5344CB8AC3E}">
        <p14:creationId xmlns:p14="http://schemas.microsoft.com/office/powerpoint/2010/main" val="3969963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16A6A-1CFC-3B72-7354-4A28F69C1DAB}"/>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379760AB-2E77-AB3C-8AD9-E898E14DCE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Imagen 2">
            <a:extLst>
              <a:ext uri="{FF2B5EF4-FFF2-40B4-BE49-F238E27FC236}">
                <a16:creationId xmlns:a16="http://schemas.microsoft.com/office/drawing/2014/main" id="{B6993195-F2DD-17D5-C5B8-50BE38626A2C}"/>
              </a:ext>
            </a:extLst>
          </p:cNvPr>
          <p:cNvPicPr>
            <a:picLocks noChangeAspect="1"/>
          </p:cNvPicPr>
          <p:nvPr/>
        </p:nvPicPr>
        <p:blipFill>
          <a:blip r:embed="rId4">
            <a:alphaModFix amt="5000"/>
          </a:blip>
          <a:stretch>
            <a:fillRect/>
          </a:stretch>
        </p:blipFill>
        <p:spPr>
          <a:xfrm>
            <a:off x="4267200" y="545905"/>
            <a:ext cx="4876800" cy="4876800"/>
          </a:xfrm>
          <a:prstGeom prst="rect">
            <a:avLst/>
          </a:prstGeom>
        </p:spPr>
      </p:pic>
      <p:sp>
        <p:nvSpPr>
          <p:cNvPr id="10" name="TextBox 1">
            <a:extLst>
              <a:ext uri="{FF2B5EF4-FFF2-40B4-BE49-F238E27FC236}">
                <a16:creationId xmlns:a16="http://schemas.microsoft.com/office/drawing/2014/main" id="{549B3EE3-EFF1-B634-7DB6-D1ACF8E1A80B}"/>
              </a:ext>
            </a:extLst>
          </p:cNvPr>
          <p:cNvSpPr txBox="1"/>
          <p:nvPr/>
        </p:nvSpPr>
        <p:spPr>
          <a:xfrm>
            <a:off x="1884439" y="389338"/>
            <a:ext cx="5369826" cy="830997"/>
          </a:xfrm>
          <a:prstGeom prst="rect">
            <a:avLst/>
          </a:prstGeom>
          <a:noFill/>
        </p:spPr>
        <p:txBody>
          <a:bodyPr wrap="square" rtlCol="0">
            <a:spAutoFit/>
          </a:bodyPr>
          <a:lstStyle/>
          <a:p>
            <a:pPr algn="ctr"/>
            <a:r>
              <a:rPr lang="es-ES" sz="2400" b="1">
                <a:solidFill>
                  <a:srgbClr val="243671"/>
                </a:solidFill>
                <a:latin typeface="Verdana" panose="020B0604030504040204" pitchFamily="34" charset="0"/>
                <a:ea typeface="Verdana" panose="020B0604030504040204" pitchFamily="34" charset="0"/>
              </a:rPr>
              <a:t>Implicaciones de la hipótesis del mercado eficiente</a:t>
            </a:r>
          </a:p>
        </p:txBody>
      </p:sp>
      <p:sp>
        <p:nvSpPr>
          <p:cNvPr id="4" name="TextBox 6">
            <a:extLst>
              <a:ext uri="{FF2B5EF4-FFF2-40B4-BE49-F238E27FC236}">
                <a16:creationId xmlns:a16="http://schemas.microsoft.com/office/drawing/2014/main" id="{3DF0DBE6-AA01-80BE-4FC3-970951BC3661}"/>
              </a:ext>
            </a:extLst>
          </p:cNvPr>
          <p:cNvSpPr txBox="1"/>
          <p:nvPr/>
        </p:nvSpPr>
        <p:spPr>
          <a:xfrm>
            <a:off x="635185" y="1778744"/>
            <a:ext cx="4165416" cy="2806346"/>
          </a:xfrm>
          <a:prstGeom prst="rect">
            <a:avLst/>
          </a:prstGeom>
          <a:noFill/>
        </p:spPr>
        <p:txBody>
          <a:bodyPr wrap="square" rtlCol="0">
            <a:spAutoFit/>
          </a:bodyPr>
          <a:lstStyle/>
          <a:p>
            <a:pPr>
              <a:lnSpc>
                <a:spcPct val="107000"/>
              </a:lnSpc>
              <a:spcAft>
                <a:spcPts val="800"/>
              </a:spcAft>
            </a:pPr>
            <a:r>
              <a:rPr lang="es-ES" sz="1600" b="1">
                <a:latin typeface="Verdana" panose="020B0604030504040204" pitchFamily="34" charset="0"/>
                <a:ea typeface="Verdana" panose="020B0604030504040204" pitchFamily="34" charset="0"/>
                <a:cs typeface="Times New Roman" panose="02020603050405020304" pitchFamily="18" charset="0"/>
              </a:rPr>
              <a:t>Sobre el análisis técnico</a:t>
            </a:r>
          </a:p>
          <a:p>
            <a:pPr>
              <a:lnSpc>
                <a:spcPct val="107000"/>
              </a:lnSpc>
              <a:spcAft>
                <a:spcPts val="800"/>
              </a:spcAft>
            </a:pPr>
            <a:r>
              <a:rPr lang="es-ES" sz="1600">
                <a:latin typeface="Verdana" panose="020B0604030504040204" pitchFamily="34" charset="0"/>
                <a:ea typeface="Verdana" panose="020B0604030504040204" pitchFamily="34" charset="0"/>
                <a:cs typeface="Times New Roman" panose="02020603050405020304" pitchFamily="18" charset="0"/>
              </a:rPr>
              <a:t>Un ejercicio mental permite debatir la noción de los niveles de resistencia o los niveles de soporte. Estos valores se supone que son precios de activos financieros que la acción no podría exceder (en caso de que sean soportes superiores) o estar por debajo (en caso de ser soportes inferiores). </a:t>
            </a:r>
          </a:p>
        </p:txBody>
      </p:sp>
    </p:spTree>
    <p:extLst>
      <p:ext uri="{BB962C8B-B14F-4D97-AF65-F5344CB8AC3E}">
        <p14:creationId xmlns:p14="http://schemas.microsoft.com/office/powerpoint/2010/main" val="2866088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272D7-CDE2-6B27-BF1E-06D094E5E1BD}"/>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E3A0D4E0-9D55-F3C4-F759-17DFC7967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CAC8617B-4D08-F468-AA24-2E31C6471CFD}"/>
              </a:ext>
            </a:extLst>
          </p:cNvPr>
          <p:cNvSpPr txBox="1"/>
          <p:nvPr/>
        </p:nvSpPr>
        <p:spPr>
          <a:xfrm>
            <a:off x="775821" y="371768"/>
            <a:ext cx="7592358" cy="461665"/>
          </a:xfrm>
          <a:prstGeom prst="rect">
            <a:avLst/>
          </a:prstGeom>
          <a:noFill/>
        </p:spPr>
        <p:txBody>
          <a:bodyPr wrap="square" rtlCol="0">
            <a:spAutoFit/>
          </a:bodyPr>
          <a:lstStyle/>
          <a:p>
            <a:pPr algn="ctr"/>
            <a:r>
              <a:rPr lang="es-ES" sz="2400" b="1">
                <a:solidFill>
                  <a:srgbClr val="243671"/>
                </a:solidFill>
                <a:latin typeface="Verdana" panose="020B0604030504040204" pitchFamily="34" charset="0"/>
                <a:ea typeface="Verdana" panose="020B0604030504040204" pitchFamily="34" charset="0"/>
              </a:rPr>
              <a:t>Análisis Técnico: Consideraciones</a:t>
            </a:r>
          </a:p>
        </p:txBody>
      </p:sp>
      <p:sp>
        <p:nvSpPr>
          <p:cNvPr id="4" name="TextBox 6">
            <a:extLst>
              <a:ext uri="{FF2B5EF4-FFF2-40B4-BE49-F238E27FC236}">
                <a16:creationId xmlns:a16="http://schemas.microsoft.com/office/drawing/2014/main" id="{F08674DE-3656-E20D-BF99-6F28C3895A54}"/>
              </a:ext>
            </a:extLst>
          </p:cNvPr>
          <p:cNvSpPr txBox="1"/>
          <p:nvPr/>
        </p:nvSpPr>
        <p:spPr>
          <a:xfrm>
            <a:off x="336355" y="1193520"/>
            <a:ext cx="4075918" cy="3708708"/>
          </a:xfrm>
          <a:prstGeom prst="rect">
            <a:avLst/>
          </a:prstGeom>
          <a:noFill/>
        </p:spPr>
        <p:txBody>
          <a:bodyPr wrap="square" rtlCol="0">
            <a:spAutoFit/>
          </a:bodyPr>
          <a:lstStyle/>
          <a:p>
            <a:pPr>
              <a:spcAft>
                <a:spcPts val="800"/>
              </a:spcAft>
            </a:pPr>
            <a:r>
              <a:rPr lang="es-ES" sz="1300" b="1">
                <a:latin typeface="Verdana" panose="020B0604030504040204" pitchFamily="34" charset="0"/>
                <a:ea typeface="Verdana" panose="020B0604030504040204" pitchFamily="34" charset="0"/>
                <a:cs typeface="Times New Roman" panose="02020603050405020304" pitchFamily="18" charset="0"/>
              </a:rPr>
              <a:t>El ejercicio hipotético que se podría trabajar es el siguiente: </a:t>
            </a:r>
          </a:p>
          <a:p>
            <a:pPr>
              <a:spcAft>
                <a:spcPts val="800"/>
              </a:spcAft>
            </a:pPr>
            <a:endParaRPr lang="es-ES" sz="1300">
              <a:latin typeface="Verdana" panose="020B0604030504040204" pitchFamily="34" charset="0"/>
              <a:ea typeface="Verdana" panose="020B0604030504040204" pitchFamily="34" charset="0"/>
              <a:cs typeface="Times New Roman" panose="02020603050405020304" pitchFamily="18" charset="0"/>
            </a:endParaRPr>
          </a:p>
          <a:p>
            <a:pPr>
              <a:spcAft>
                <a:spcPts val="800"/>
              </a:spcAft>
            </a:pPr>
            <a:r>
              <a:rPr lang="es-ES" sz="1300">
                <a:latin typeface="Verdana" panose="020B0604030504040204" pitchFamily="34" charset="0"/>
                <a:ea typeface="Verdana" panose="020B0604030504040204" pitchFamily="34" charset="0"/>
                <a:cs typeface="Times New Roman" panose="02020603050405020304" pitchFamily="18" charset="0"/>
              </a:rPr>
              <a:t>Suponga que se sabe que el precio de una acción XYZ efectivamente tiene un precio de resistencia en USD 72. </a:t>
            </a:r>
          </a:p>
          <a:p>
            <a:pPr>
              <a:spcAft>
                <a:spcPts val="800"/>
              </a:spcAft>
            </a:pPr>
            <a:endParaRPr lang="es-ES" sz="1300">
              <a:latin typeface="Verdana" panose="020B0604030504040204" pitchFamily="34" charset="0"/>
              <a:ea typeface="Verdana" panose="020B0604030504040204" pitchFamily="34" charset="0"/>
              <a:cs typeface="Times New Roman" panose="02020603050405020304" pitchFamily="18" charset="0"/>
            </a:endParaRPr>
          </a:p>
          <a:p>
            <a:pPr>
              <a:spcAft>
                <a:spcPts val="800"/>
              </a:spcAft>
            </a:pPr>
            <a:r>
              <a:rPr lang="es-ES" sz="1300">
                <a:latin typeface="Verdana" panose="020B0604030504040204" pitchFamily="34" charset="0"/>
                <a:ea typeface="Verdana" panose="020B0604030504040204" pitchFamily="34" charset="0"/>
                <a:cs typeface="Times New Roman" panose="02020603050405020304" pitchFamily="18" charset="0"/>
              </a:rPr>
              <a:t>En 71.50 nadie estaría dispuesto a comprarlo en 71.50, porque entonces 71.50 pasaría a ser el nuevo nivel de resistencia. </a:t>
            </a:r>
          </a:p>
          <a:p>
            <a:pPr>
              <a:spcAft>
                <a:spcPts val="800"/>
              </a:spcAft>
            </a:pPr>
            <a:endParaRPr lang="es-ES" sz="1300">
              <a:latin typeface="Verdana" panose="020B0604030504040204" pitchFamily="34" charset="0"/>
              <a:ea typeface="Verdana" panose="020B0604030504040204" pitchFamily="34" charset="0"/>
              <a:cs typeface="Times New Roman" panose="02020603050405020304" pitchFamily="18" charset="0"/>
            </a:endParaRPr>
          </a:p>
          <a:p>
            <a:pPr>
              <a:spcAft>
                <a:spcPts val="800"/>
              </a:spcAft>
            </a:pPr>
            <a:r>
              <a:rPr lang="es-ES" sz="1300">
                <a:latin typeface="Verdana" panose="020B0604030504040204" pitchFamily="34" charset="0"/>
                <a:ea typeface="Verdana" panose="020B0604030504040204" pitchFamily="34" charset="0"/>
                <a:cs typeface="Times New Roman" panose="02020603050405020304" pitchFamily="18" charset="0"/>
              </a:rPr>
              <a:t>En 71 nadie estaría dispuesto a comprarlo a 71, por qué no habría ningún espacio posible a que suba el precio entonces 71 se convertiría en el nuevo nivel de resistencia. </a:t>
            </a:r>
          </a:p>
        </p:txBody>
      </p:sp>
      <p:pic>
        <p:nvPicPr>
          <p:cNvPr id="2" name="Imagen 1" descr="Imagen que contiene foto, objeto, diferente, colgando&#10;&#10;Descripción generada automáticamente">
            <a:extLst>
              <a:ext uri="{FF2B5EF4-FFF2-40B4-BE49-F238E27FC236}">
                <a16:creationId xmlns:a16="http://schemas.microsoft.com/office/drawing/2014/main" id="{CD39BD21-CD31-80E1-E7D4-B7330FFA9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2502" y="1383399"/>
            <a:ext cx="4325143" cy="3328949"/>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335465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54255-7152-79DC-0123-8BE74FA72D21}"/>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4D00EEB8-8911-015C-4BB5-C113231DE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FD597C19-7BED-BC9B-B7AF-8D289854A419}"/>
              </a:ext>
            </a:extLst>
          </p:cNvPr>
          <p:cNvSpPr txBox="1"/>
          <p:nvPr/>
        </p:nvSpPr>
        <p:spPr>
          <a:xfrm>
            <a:off x="735206" y="345541"/>
            <a:ext cx="7592358" cy="461665"/>
          </a:xfrm>
          <a:prstGeom prst="rect">
            <a:avLst/>
          </a:prstGeom>
          <a:noFill/>
        </p:spPr>
        <p:txBody>
          <a:bodyPr wrap="square" rtlCol="0">
            <a:spAutoFit/>
          </a:bodyPr>
          <a:lstStyle/>
          <a:p>
            <a:pPr algn="ctr"/>
            <a:r>
              <a:rPr lang="es-ES" sz="2400" b="1">
                <a:solidFill>
                  <a:srgbClr val="243671"/>
                </a:solidFill>
                <a:latin typeface="Verdana" panose="020B0604030504040204" pitchFamily="34" charset="0"/>
                <a:ea typeface="Verdana" panose="020B0604030504040204" pitchFamily="34" charset="0"/>
              </a:rPr>
              <a:t>Hipótesis del mercado eficiente</a:t>
            </a:r>
          </a:p>
        </p:txBody>
      </p:sp>
      <p:sp>
        <p:nvSpPr>
          <p:cNvPr id="2" name="CuadroTexto 1">
            <a:extLst>
              <a:ext uri="{FF2B5EF4-FFF2-40B4-BE49-F238E27FC236}">
                <a16:creationId xmlns:a16="http://schemas.microsoft.com/office/drawing/2014/main" id="{259B5D3F-676C-E688-4C37-FC50C8FCB967}"/>
              </a:ext>
            </a:extLst>
          </p:cNvPr>
          <p:cNvSpPr txBox="1"/>
          <p:nvPr/>
        </p:nvSpPr>
        <p:spPr>
          <a:xfrm flipH="1">
            <a:off x="307393" y="1141066"/>
            <a:ext cx="8529214" cy="3826689"/>
          </a:xfrm>
          <a:prstGeom prst="rect">
            <a:avLst/>
          </a:prstGeom>
          <a:noFill/>
        </p:spPr>
        <p:txBody>
          <a:bodyPr wrap="square" lIns="91440" tIns="45720" rIns="91440" bIns="45720" rtlCol="0" anchor="t">
            <a:spAutoFit/>
          </a:bodyPr>
          <a:lstStyle/>
          <a:p>
            <a:pPr>
              <a:spcAft>
                <a:spcPts val="800"/>
              </a:spcAft>
            </a:pPr>
            <a:r>
              <a:rPr lang="es-ES">
                <a:latin typeface="Verdana" panose="020B0604030504040204" pitchFamily="34" charset="0"/>
                <a:ea typeface="Verdana" panose="020B0604030504040204" pitchFamily="34" charset="0"/>
                <a:cs typeface="Times New Roman" panose="02020603050405020304" pitchFamily="18" charset="0"/>
              </a:rPr>
              <a:t>De forma más general Eugene Fama formula la hipótesis del mercado eficiente, la cuál se puede resumir en los siguientes dos postulados: </a:t>
            </a:r>
          </a:p>
          <a:p>
            <a:pPr>
              <a:spcAft>
                <a:spcPts val="800"/>
              </a:spcAft>
            </a:pPr>
            <a:endParaRPr lang="es-ES">
              <a:latin typeface="Verdana" panose="020B0604030504040204" pitchFamily="34" charset="0"/>
              <a:ea typeface="Verdana" panose="020B0604030504040204" pitchFamily="34" charset="0"/>
              <a:cs typeface="Times New Roman" panose="02020603050405020304" pitchFamily="18" charset="0"/>
            </a:endParaRPr>
          </a:p>
          <a:p>
            <a:pPr marL="342900" indent="-342900">
              <a:spcAft>
                <a:spcPts val="800"/>
              </a:spcAft>
              <a:buAutoNum type="arabicPeriod"/>
            </a:pPr>
            <a:r>
              <a:rPr lang="es-ES">
                <a:latin typeface="Verdana" panose="020B0604030504040204" pitchFamily="34" charset="0"/>
                <a:ea typeface="Verdana" panose="020B0604030504040204" pitchFamily="34" charset="0"/>
                <a:cs typeface="Times New Roman" panose="02020603050405020304" pitchFamily="18" charset="0"/>
              </a:rPr>
              <a:t>Cualquier información que potencialmente puede ser usada para predecir el rendimiento del activo debería estar ya reflejada en el precio. </a:t>
            </a:r>
          </a:p>
          <a:p>
            <a:pPr marL="342900" indent="-342900">
              <a:spcAft>
                <a:spcPts val="800"/>
              </a:spcAft>
              <a:buAutoNum type="arabicPeriod"/>
            </a:pPr>
            <a:r>
              <a:rPr lang="es-ES">
                <a:latin typeface="Verdana" panose="020B0604030504040204" pitchFamily="34" charset="0"/>
                <a:ea typeface="Verdana" panose="020B0604030504040204" pitchFamily="34" charset="0"/>
                <a:cs typeface="Times New Roman" panose="02020603050405020304" pitchFamily="18" charset="0"/>
              </a:rPr>
              <a:t>El cambio en el precio de los activos (el retorno de los activos) solo responde a la nueva información. Esta nueva información, por definición, debe ser impredecible puesto que de otra manera ya sería parte de la información de hoy. Esto implica que el cambio en el precio de los activos es entonces </a:t>
            </a:r>
            <a:r>
              <a:rPr lang="es-ES" b="1">
                <a:latin typeface="Verdana" panose="020B0604030504040204" pitchFamily="34" charset="0"/>
                <a:ea typeface="Verdana" panose="020B0604030504040204" pitchFamily="34" charset="0"/>
                <a:cs typeface="Times New Roman" panose="02020603050405020304" pitchFamily="18" charset="0"/>
              </a:rPr>
              <a:t>impredecible</a:t>
            </a:r>
            <a:r>
              <a:rPr lang="es-ES">
                <a:latin typeface="Verdana" panose="020B0604030504040204" pitchFamily="34" charset="0"/>
                <a:ea typeface="Verdana" panose="020B0604030504040204" pitchFamily="34" charset="0"/>
                <a:cs typeface="Times New Roman" panose="02020603050405020304" pitchFamily="18" charset="0"/>
              </a:rPr>
              <a:t>.</a:t>
            </a:r>
          </a:p>
          <a:p>
            <a:endParaRPr lang="es-CO">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65325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FA9F8-0F3F-F85A-F3AE-C7C774E44D9A}"/>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799BC33C-6FCC-5A3E-DBE3-74EBF22A3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0539DEC2-3DB9-0F57-5736-58D0D14E14CE}"/>
              </a:ext>
            </a:extLst>
          </p:cNvPr>
          <p:cNvSpPr txBox="1"/>
          <p:nvPr/>
        </p:nvSpPr>
        <p:spPr>
          <a:xfrm>
            <a:off x="714305" y="416732"/>
            <a:ext cx="7715390" cy="523220"/>
          </a:xfrm>
          <a:prstGeom prst="rect">
            <a:avLst/>
          </a:prstGeom>
          <a:noFill/>
        </p:spPr>
        <p:txBody>
          <a:bodyPr wrap="square" rtlCol="0">
            <a:spAutoFit/>
          </a:bodyPr>
          <a:lstStyle/>
          <a:p>
            <a:pPr algn="ctr"/>
            <a:r>
              <a:rPr lang="es-ES" sz="2800" b="1">
                <a:solidFill>
                  <a:srgbClr val="243671"/>
                </a:solidFill>
                <a:latin typeface="Verdana" panose="020B0604030504040204" pitchFamily="34" charset="0"/>
                <a:ea typeface="Verdana" panose="020B0604030504040204" pitchFamily="34" charset="0"/>
              </a:rPr>
              <a:t>Formas de Eficiencia del Mercado</a:t>
            </a:r>
          </a:p>
        </p:txBody>
      </p:sp>
      <p:sp>
        <p:nvSpPr>
          <p:cNvPr id="3" name="TextBox 6">
            <a:extLst>
              <a:ext uri="{FF2B5EF4-FFF2-40B4-BE49-F238E27FC236}">
                <a16:creationId xmlns:a16="http://schemas.microsoft.com/office/drawing/2014/main" id="{3D86A93C-3BC4-7A81-432E-D50D0385D53A}"/>
              </a:ext>
            </a:extLst>
          </p:cNvPr>
          <p:cNvSpPr txBox="1"/>
          <p:nvPr/>
        </p:nvSpPr>
        <p:spPr>
          <a:xfrm>
            <a:off x="345455" y="1404803"/>
            <a:ext cx="4298536" cy="3273845"/>
          </a:xfrm>
          <a:prstGeom prst="rect">
            <a:avLst/>
          </a:prstGeom>
          <a:noFill/>
        </p:spPr>
        <p:txBody>
          <a:bodyPr wrap="square" rtlCol="0">
            <a:spAutoFit/>
          </a:bodyPr>
          <a:lstStyle/>
          <a:p>
            <a:pPr>
              <a:lnSpc>
                <a:spcPct val="107000"/>
              </a:lnSpc>
              <a:spcAft>
                <a:spcPts val="800"/>
              </a:spcAft>
            </a:pPr>
            <a:r>
              <a:rPr lang="es-ES" sz="1400">
                <a:latin typeface="Verdana" panose="020B0604030504040204" pitchFamily="34" charset="0"/>
                <a:ea typeface="Verdana" panose="020B0604030504040204" pitchFamily="34" charset="0"/>
                <a:cs typeface="Times New Roman" panose="02020603050405020304" pitchFamily="18" charset="0"/>
              </a:rPr>
              <a:t>La hipótesis del mercado eficiente considera los siguientes tres escenarios: </a:t>
            </a:r>
          </a:p>
          <a:p>
            <a:pPr marL="457200" indent="-457200">
              <a:lnSpc>
                <a:spcPct val="107000"/>
              </a:lnSpc>
              <a:spcAft>
                <a:spcPts val="800"/>
              </a:spcAft>
              <a:buAutoNum type="arabicPeriod"/>
            </a:pPr>
            <a:r>
              <a:rPr lang="es-ES" sz="1400">
                <a:latin typeface="Verdana" panose="020B0604030504040204" pitchFamily="34" charset="0"/>
                <a:ea typeface="Verdana" panose="020B0604030504040204" pitchFamily="34" charset="0"/>
                <a:cs typeface="Times New Roman" panose="02020603050405020304" pitchFamily="18" charset="0"/>
              </a:rPr>
              <a:t>Forma Débil. Se refleja toda la información histórica sobre la firma o el activo. Bajo está forma de eficiencia del mercado, no tiene validez el análisis técnico. </a:t>
            </a:r>
          </a:p>
          <a:p>
            <a:pPr marL="457200" indent="-457200">
              <a:lnSpc>
                <a:spcPct val="107000"/>
              </a:lnSpc>
              <a:spcAft>
                <a:spcPts val="800"/>
              </a:spcAft>
              <a:buAutoNum type="arabicPeriod"/>
            </a:pPr>
            <a:r>
              <a:rPr lang="es-ES" sz="1400">
                <a:latin typeface="Verdana" panose="020B0604030504040204" pitchFamily="34" charset="0"/>
                <a:ea typeface="Verdana" panose="020B0604030504040204" pitchFamily="34" charset="0"/>
                <a:cs typeface="Times New Roman" panose="02020603050405020304" pitchFamily="18" charset="0"/>
              </a:rPr>
              <a:t>Forma </a:t>
            </a:r>
            <a:r>
              <a:rPr lang="es-ES" sz="1400" err="1">
                <a:latin typeface="Verdana" panose="020B0604030504040204" pitchFamily="34" charset="0"/>
                <a:ea typeface="Verdana" panose="020B0604030504040204" pitchFamily="34" charset="0"/>
                <a:cs typeface="Times New Roman" panose="02020603050405020304" pitchFamily="18" charset="0"/>
              </a:rPr>
              <a:t>Semifuerte</a:t>
            </a:r>
            <a:r>
              <a:rPr lang="es-ES" sz="1400">
                <a:latin typeface="Verdana" panose="020B0604030504040204" pitchFamily="34" charset="0"/>
                <a:ea typeface="Verdana" panose="020B0604030504040204" pitchFamily="34" charset="0"/>
                <a:cs typeface="Times New Roman" panose="02020603050405020304" pitchFamily="18" charset="0"/>
              </a:rPr>
              <a:t>. Toda la información pública de los prospectos de una firma debería verse reflejado en el precio del activo. Bajo está forma de eficiencia del mercado, no tiene validez el análisis fundamental.</a:t>
            </a:r>
          </a:p>
        </p:txBody>
      </p:sp>
      <p:pic>
        <p:nvPicPr>
          <p:cNvPr id="4" name="Imagen 3" descr="Imagen de la pantalla de un celular con letras&#10;&#10;Descripción generada automáticamente con confianza baja">
            <a:extLst>
              <a:ext uri="{FF2B5EF4-FFF2-40B4-BE49-F238E27FC236}">
                <a16:creationId xmlns:a16="http://schemas.microsoft.com/office/drawing/2014/main" id="{B3EB4BC5-3301-CF3A-E89E-F3BEE080E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091" y="1724409"/>
            <a:ext cx="3981809" cy="2634631"/>
          </a:xfrm>
          <a:prstGeom prst="rect">
            <a:avLst/>
          </a:prstGeom>
          <a:effectLst>
            <a:glow rad="101600">
              <a:schemeClr val="accent1">
                <a:satMod val="175000"/>
                <a:alpha val="40000"/>
              </a:schemeClr>
            </a:glow>
          </a:effectLst>
        </p:spPr>
      </p:pic>
    </p:spTree>
    <p:extLst>
      <p:ext uri="{BB962C8B-B14F-4D97-AF65-F5344CB8AC3E}">
        <p14:creationId xmlns:p14="http://schemas.microsoft.com/office/powerpoint/2010/main" val="403851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D21AD-05D9-2F9B-3B0B-AA7F2C9CC175}"/>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C1EA7FD1-F3F7-4BE3-FCE0-DA8F1D612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D2C9B2F2-E6E0-46D6-5C84-1AE8E373473D}"/>
              </a:ext>
            </a:extLst>
          </p:cNvPr>
          <p:cNvSpPr txBox="1"/>
          <p:nvPr/>
        </p:nvSpPr>
        <p:spPr>
          <a:xfrm>
            <a:off x="735990" y="350866"/>
            <a:ext cx="7672019" cy="523220"/>
          </a:xfrm>
          <a:prstGeom prst="rect">
            <a:avLst/>
          </a:prstGeom>
          <a:noFill/>
        </p:spPr>
        <p:txBody>
          <a:bodyPr wrap="square" rtlCol="0">
            <a:spAutoFit/>
          </a:bodyPr>
          <a:lstStyle/>
          <a:p>
            <a:pPr algn="ctr"/>
            <a:r>
              <a:rPr lang="es-ES" sz="2800" b="1">
                <a:solidFill>
                  <a:srgbClr val="243671"/>
                </a:solidFill>
                <a:latin typeface="Verdana" panose="020B0604030504040204" pitchFamily="34" charset="0"/>
                <a:ea typeface="Verdana" panose="020B0604030504040204" pitchFamily="34" charset="0"/>
              </a:rPr>
              <a:t>Formas de Eficiencia del Mercado</a:t>
            </a:r>
          </a:p>
        </p:txBody>
      </p:sp>
      <p:sp>
        <p:nvSpPr>
          <p:cNvPr id="3" name="TextBox 6">
            <a:extLst>
              <a:ext uri="{FF2B5EF4-FFF2-40B4-BE49-F238E27FC236}">
                <a16:creationId xmlns:a16="http://schemas.microsoft.com/office/drawing/2014/main" id="{A31DD7F7-7DC3-377D-F4AC-93B50A7F8B04}"/>
              </a:ext>
            </a:extLst>
          </p:cNvPr>
          <p:cNvSpPr txBox="1"/>
          <p:nvPr/>
        </p:nvSpPr>
        <p:spPr>
          <a:xfrm>
            <a:off x="345455" y="1300062"/>
            <a:ext cx="4298536" cy="3273845"/>
          </a:xfrm>
          <a:prstGeom prst="rect">
            <a:avLst/>
          </a:prstGeom>
          <a:noFill/>
        </p:spPr>
        <p:txBody>
          <a:bodyPr wrap="square" rtlCol="0">
            <a:spAutoFit/>
          </a:bodyPr>
          <a:lstStyle/>
          <a:p>
            <a:pPr>
              <a:lnSpc>
                <a:spcPct val="107000"/>
              </a:lnSpc>
              <a:spcAft>
                <a:spcPts val="800"/>
              </a:spcAft>
            </a:pPr>
            <a:r>
              <a:rPr lang="es-ES" sz="1400">
                <a:latin typeface="Verdana" panose="020B0604030504040204" pitchFamily="34" charset="0"/>
                <a:ea typeface="Verdana" panose="020B0604030504040204" pitchFamily="34" charset="0"/>
                <a:cs typeface="Times New Roman" panose="02020603050405020304" pitchFamily="18" charset="0"/>
              </a:rPr>
              <a:t>La hipótesis del mercado eficiente considera los siguientes tres escenarios: </a:t>
            </a:r>
          </a:p>
          <a:p>
            <a:pPr>
              <a:lnSpc>
                <a:spcPct val="107000"/>
              </a:lnSpc>
              <a:spcAft>
                <a:spcPts val="800"/>
              </a:spcAft>
            </a:pPr>
            <a:r>
              <a:rPr lang="es-ES" sz="1400">
                <a:latin typeface="Verdana" panose="020B0604030504040204" pitchFamily="34" charset="0"/>
                <a:ea typeface="Verdana" panose="020B0604030504040204" pitchFamily="34" charset="0"/>
                <a:cs typeface="Times New Roman" panose="02020603050405020304" pitchFamily="18" charset="0"/>
              </a:rPr>
              <a:t>3. Forma Fuerte. La hipótesis del mercado eficiente en su forma fuerte establece que el precio de los activos refleja toda la información relevante sobre la firma, incluyendo la información que esta solamente disponible para los ‘</a:t>
            </a:r>
            <a:r>
              <a:rPr lang="es-ES" sz="1400" err="1">
                <a:latin typeface="Verdana" panose="020B0604030504040204" pitchFamily="34" charset="0"/>
                <a:ea typeface="Verdana" panose="020B0604030504040204" pitchFamily="34" charset="0"/>
                <a:cs typeface="Times New Roman" panose="02020603050405020304" pitchFamily="18" charset="0"/>
              </a:rPr>
              <a:t>insiders</a:t>
            </a:r>
            <a:r>
              <a:rPr lang="es-ES" sz="1400">
                <a:latin typeface="Verdana" panose="020B0604030504040204" pitchFamily="34" charset="0"/>
                <a:ea typeface="Verdana" panose="020B0604030504040204" pitchFamily="34" charset="0"/>
                <a:cs typeface="Times New Roman" panose="02020603050405020304" pitchFamily="18" charset="0"/>
              </a:rPr>
              <a:t>’. </a:t>
            </a:r>
          </a:p>
          <a:p>
            <a:pPr>
              <a:lnSpc>
                <a:spcPct val="107000"/>
              </a:lnSpc>
              <a:spcAft>
                <a:spcPts val="800"/>
              </a:spcAft>
            </a:pPr>
            <a:r>
              <a:rPr lang="es-ES" sz="1400">
                <a:latin typeface="Verdana" panose="020B0604030504040204" pitchFamily="34" charset="0"/>
                <a:ea typeface="Verdana" panose="020B0604030504040204" pitchFamily="34" charset="0"/>
                <a:cs typeface="Times New Roman" panose="02020603050405020304" pitchFamily="18" charset="0"/>
              </a:rPr>
              <a:t>Esta versión de la hipótesis del mercado eficiente es un tanto ‘extrema’. No obstante, buena parte de la misión de la U.S. Security Exchange </a:t>
            </a:r>
            <a:r>
              <a:rPr lang="es-ES" sz="1400" err="1">
                <a:latin typeface="Verdana" panose="020B0604030504040204" pitchFamily="34" charset="0"/>
                <a:ea typeface="Verdana" panose="020B0604030504040204" pitchFamily="34" charset="0"/>
                <a:cs typeface="Times New Roman" panose="02020603050405020304" pitchFamily="18" charset="0"/>
              </a:rPr>
              <a:t>Comission</a:t>
            </a:r>
            <a:r>
              <a:rPr lang="es-ES" sz="1400">
                <a:latin typeface="Verdana" panose="020B0604030504040204" pitchFamily="34" charset="0"/>
                <a:ea typeface="Verdana" panose="020B0604030504040204" pitchFamily="34" charset="0"/>
                <a:cs typeface="Times New Roman" panose="02020603050405020304" pitchFamily="18" charset="0"/>
              </a:rPr>
              <a:t> se dedica exclusivamente a cumplir este objetivo. </a:t>
            </a:r>
          </a:p>
        </p:txBody>
      </p:sp>
      <p:pic>
        <p:nvPicPr>
          <p:cNvPr id="4" name="Imagen 3" descr="Imagen de la pantalla de un celular con letras&#10;&#10;Descripción generada automáticamente con confianza baja">
            <a:extLst>
              <a:ext uri="{FF2B5EF4-FFF2-40B4-BE49-F238E27FC236}">
                <a16:creationId xmlns:a16="http://schemas.microsoft.com/office/drawing/2014/main" id="{73FB0EA5-7DF5-BECA-CEB2-3BD52167B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091" y="1619668"/>
            <a:ext cx="3981809" cy="2634631"/>
          </a:xfrm>
          <a:prstGeom prst="rect">
            <a:avLst/>
          </a:prstGeom>
          <a:effectLst>
            <a:glow rad="101600">
              <a:schemeClr val="accent1">
                <a:satMod val="175000"/>
                <a:alpha val="40000"/>
              </a:schemeClr>
            </a:glow>
          </a:effectLst>
        </p:spPr>
      </p:pic>
    </p:spTree>
    <p:extLst>
      <p:ext uri="{BB962C8B-B14F-4D97-AF65-F5344CB8AC3E}">
        <p14:creationId xmlns:p14="http://schemas.microsoft.com/office/powerpoint/2010/main" val="365980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E5E2F17B-C059-6B2B-B9B7-E2C10EA245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Rounded Corners 7">
            <a:extLst>
              <a:ext uri="{FF2B5EF4-FFF2-40B4-BE49-F238E27FC236}">
                <a16:creationId xmlns:a16="http://schemas.microsoft.com/office/drawing/2014/main" id="{D7447837-E7D3-7AAE-249F-F5A67F913060}"/>
              </a:ext>
            </a:extLst>
          </p:cNvPr>
          <p:cNvSpPr/>
          <p:nvPr/>
        </p:nvSpPr>
        <p:spPr>
          <a:xfrm>
            <a:off x="1079739" y="413108"/>
            <a:ext cx="6984521" cy="80225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TextBox 1">
            <a:extLst>
              <a:ext uri="{FF2B5EF4-FFF2-40B4-BE49-F238E27FC236}">
                <a16:creationId xmlns:a16="http://schemas.microsoft.com/office/drawing/2014/main" id="{3156FC2B-4625-8E73-EAE3-D17BBF9814F0}"/>
              </a:ext>
            </a:extLst>
          </p:cNvPr>
          <p:cNvSpPr txBox="1"/>
          <p:nvPr/>
        </p:nvSpPr>
        <p:spPr>
          <a:xfrm>
            <a:off x="428445" y="514248"/>
            <a:ext cx="6501744" cy="646331"/>
          </a:xfrm>
          <a:prstGeom prst="rect">
            <a:avLst/>
          </a:prstGeom>
          <a:noFill/>
        </p:spPr>
        <p:txBody>
          <a:bodyPr wrap="square" rtlCol="0">
            <a:spAutoFit/>
          </a:bodyPr>
          <a:lstStyle/>
          <a:p>
            <a:r>
              <a:rPr lang="es-CO" sz="3600" b="1">
                <a:solidFill>
                  <a:srgbClr val="243671"/>
                </a:solidFill>
                <a:latin typeface="Verdana" panose="020B0604030504040204" pitchFamily="34" charset="0"/>
                <a:ea typeface="Verdana" panose="020B0604030504040204" pitchFamily="34" charset="0"/>
              </a:rPr>
              <a:t>Machine </a:t>
            </a:r>
            <a:r>
              <a:rPr lang="es-CO" sz="3600" b="1" err="1">
                <a:solidFill>
                  <a:srgbClr val="243671"/>
                </a:solidFill>
                <a:latin typeface="Verdana" panose="020B0604030504040204" pitchFamily="34" charset="0"/>
                <a:ea typeface="Verdana" panose="020B0604030504040204" pitchFamily="34" charset="0"/>
              </a:rPr>
              <a:t>Learning</a:t>
            </a:r>
            <a:r>
              <a:rPr lang="es-MX" sz="3600" b="1">
                <a:solidFill>
                  <a:srgbClr val="243671"/>
                </a:solidFill>
                <a:latin typeface="Verdana" panose="020B0604030504040204" pitchFamily="34" charset="0"/>
                <a:ea typeface="Verdana" panose="020B0604030504040204" pitchFamily="34" charset="0"/>
              </a:rPr>
              <a:t>🤖</a:t>
            </a:r>
            <a:endParaRPr lang="es-CO" sz="2400" b="1">
              <a:solidFill>
                <a:srgbClr val="243671"/>
              </a:solidFill>
              <a:latin typeface="Verdana" panose="020B0604030504040204" pitchFamily="34" charset="0"/>
              <a:ea typeface="Verdana" panose="020B0604030504040204" pitchFamily="34" charset="0"/>
            </a:endParaRPr>
          </a:p>
        </p:txBody>
      </p:sp>
      <p:sp>
        <p:nvSpPr>
          <p:cNvPr id="13" name="TextBox 5">
            <a:extLst>
              <a:ext uri="{FF2B5EF4-FFF2-40B4-BE49-F238E27FC236}">
                <a16:creationId xmlns:a16="http://schemas.microsoft.com/office/drawing/2014/main" id="{FFCA0B58-F0B2-1CAC-CF7D-DE8D269955F2}"/>
              </a:ext>
            </a:extLst>
          </p:cNvPr>
          <p:cNvSpPr txBox="1"/>
          <p:nvPr/>
        </p:nvSpPr>
        <p:spPr>
          <a:xfrm>
            <a:off x="428444" y="1543350"/>
            <a:ext cx="8287110" cy="3139321"/>
          </a:xfrm>
          <a:prstGeom prst="rect">
            <a:avLst/>
          </a:prstGeom>
          <a:noFill/>
        </p:spPr>
        <p:txBody>
          <a:bodyPr wrap="square">
            <a:spAutoFit/>
          </a:bodyPr>
          <a:lstStyle/>
          <a:p>
            <a:pPr algn="just"/>
            <a:r>
              <a:rPr lang="es-MX" kern="100">
                <a:latin typeface="Verdana" panose="020B0604030504040204" pitchFamily="34" charset="0"/>
                <a:ea typeface="Verdana" panose="020B0604030504040204" pitchFamily="34" charset="0"/>
                <a:cs typeface="Arial" panose="020B0604020202020204" pitchFamily="34" charset="0"/>
              </a:rPr>
              <a:t>El campo del aprendizaje de máquinas (ML) es una rama de la inteligencia artificial (AI) enfocada en posibilitar que los computadores y las máquinas aprendan a resolver algún problema sin la necesidad de una instrucción directa. </a:t>
            </a:r>
          </a:p>
          <a:p>
            <a:pPr algn="just"/>
            <a:endParaRPr lang="es-MX" kern="100">
              <a:latin typeface="Verdana" panose="020B0604030504040204" pitchFamily="34" charset="0"/>
              <a:ea typeface="Verdana" panose="020B0604030504040204" pitchFamily="34" charset="0"/>
              <a:cs typeface="Arial" panose="020B0604020202020204" pitchFamily="34" charset="0"/>
            </a:endParaRPr>
          </a:p>
          <a:p>
            <a:pPr algn="just"/>
            <a:r>
              <a:rPr lang="es-MX" kern="100">
                <a:latin typeface="Verdana" panose="020B0604030504040204" pitchFamily="34" charset="0"/>
                <a:ea typeface="Verdana" panose="020B0604030504040204" pitchFamily="34" charset="0"/>
                <a:cs typeface="Arial" panose="020B0604020202020204" pitchFamily="34" charset="0"/>
              </a:rPr>
              <a:t>Ejemplo: Un sistema de clasificación de correos que diferencie entre correos spam y correos no spam. </a:t>
            </a:r>
          </a:p>
          <a:p>
            <a:pPr algn="just"/>
            <a:endParaRPr lang="es-MX" kern="100">
              <a:latin typeface="Verdana" panose="020B0604030504040204" pitchFamily="34" charset="0"/>
              <a:ea typeface="Verdana" panose="020B0604030504040204" pitchFamily="34" charset="0"/>
              <a:cs typeface="Arial" panose="020B0604020202020204" pitchFamily="34" charset="0"/>
            </a:endParaRPr>
          </a:p>
          <a:p>
            <a:pPr algn="just"/>
            <a:r>
              <a:rPr lang="es-MX" kern="100">
                <a:latin typeface="Verdana" panose="020B0604030504040204" pitchFamily="34" charset="0"/>
                <a:ea typeface="Verdana" panose="020B0604030504040204" pitchFamily="34" charset="0"/>
                <a:cs typeface="Arial" panose="020B0604020202020204" pitchFamily="34" charset="0"/>
              </a:rPr>
              <a:t>Más específicamente, para el trabajo que se realizará durante el curso nos centraremos en el campo del ‘</a:t>
            </a:r>
            <a:r>
              <a:rPr lang="es-MX" kern="100" err="1">
                <a:latin typeface="Verdana" panose="020B0604030504040204" pitchFamily="34" charset="0"/>
                <a:ea typeface="Verdana" panose="020B0604030504040204" pitchFamily="34" charset="0"/>
                <a:cs typeface="Arial" panose="020B0604020202020204" pitchFamily="34" charset="0"/>
              </a:rPr>
              <a:t>Statistical</a:t>
            </a:r>
            <a:r>
              <a:rPr lang="es-MX" kern="100">
                <a:latin typeface="Verdana" panose="020B0604030504040204" pitchFamily="34" charset="0"/>
                <a:ea typeface="Verdana" panose="020B0604030504040204" pitchFamily="34" charset="0"/>
                <a:cs typeface="Arial" panose="020B0604020202020204" pitchFamily="34" charset="0"/>
              </a:rPr>
              <a:t> Machine </a:t>
            </a:r>
            <a:r>
              <a:rPr lang="es-MX" kern="100" err="1">
                <a:latin typeface="Verdana" panose="020B0604030504040204" pitchFamily="34" charset="0"/>
                <a:ea typeface="Verdana" panose="020B0604030504040204" pitchFamily="34" charset="0"/>
                <a:cs typeface="Arial" panose="020B0604020202020204" pitchFamily="34" charset="0"/>
              </a:rPr>
              <a:t>Learning</a:t>
            </a:r>
            <a:r>
              <a:rPr lang="es-MX" kern="100">
                <a:latin typeface="Verdana" panose="020B0604030504040204" pitchFamily="34" charset="0"/>
                <a:ea typeface="Verdana" panose="020B0604030504040204" pitchFamily="34" charset="0"/>
                <a:cs typeface="Arial" panose="020B0604020202020204" pitchFamily="34" charset="0"/>
              </a:rPr>
              <a:t>’ (</a:t>
            </a:r>
            <a:r>
              <a:rPr lang="es-MX" kern="100" err="1">
                <a:latin typeface="Verdana" panose="020B0604030504040204" pitchFamily="34" charset="0"/>
                <a:ea typeface="Verdana" panose="020B0604030504040204" pitchFamily="34" charset="0"/>
                <a:cs typeface="Arial" panose="020B0604020202020204" pitchFamily="34" charset="0"/>
              </a:rPr>
              <a:t>Trebor</a:t>
            </a:r>
            <a:r>
              <a:rPr lang="es-MX" kern="100">
                <a:latin typeface="Verdana" panose="020B0604030504040204" pitchFamily="34" charset="0"/>
                <a:ea typeface="Verdana" panose="020B0604030504040204" pitchFamily="34" charset="0"/>
                <a:cs typeface="Arial" panose="020B0604020202020204" pitchFamily="34" charset="0"/>
              </a:rPr>
              <a:t>, Witten, Hastie, </a:t>
            </a:r>
            <a:r>
              <a:rPr lang="es-MX" kern="100" err="1">
                <a:latin typeface="Verdana" panose="020B0604030504040204" pitchFamily="34" charset="0"/>
                <a:ea typeface="Verdana" panose="020B0604030504040204" pitchFamily="34" charset="0"/>
                <a:cs typeface="Arial" panose="020B0604020202020204" pitchFamily="34" charset="0"/>
              </a:rPr>
              <a:t>Tibshirani</a:t>
            </a:r>
            <a:r>
              <a:rPr lang="es-MX" kern="100">
                <a:latin typeface="Verdana" panose="020B0604030504040204" pitchFamily="34" charset="0"/>
                <a:ea typeface="Verdana" panose="020B0604030504040204" pitchFamily="34" charset="0"/>
                <a:cs typeface="Arial" panose="020B0604020202020204" pitchFamily="34" charset="0"/>
              </a:rPr>
              <a:t>, Taylor, 2023). </a:t>
            </a:r>
          </a:p>
        </p:txBody>
      </p:sp>
    </p:spTree>
    <p:extLst>
      <p:ext uri="{BB962C8B-B14F-4D97-AF65-F5344CB8AC3E}">
        <p14:creationId xmlns:p14="http://schemas.microsoft.com/office/powerpoint/2010/main" val="2913214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F8F8A-4342-CADE-F68E-7190FB6BF435}"/>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8F48B429-0B7F-D067-C9C9-D27E1BB7D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F966815C-4C8D-88E2-67DD-2BACEF41A5A0}"/>
              </a:ext>
            </a:extLst>
          </p:cNvPr>
          <p:cNvSpPr txBox="1"/>
          <p:nvPr/>
        </p:nvSpPr>
        <p:spPr>
          <a:xfrm>
            <a:off x="535913" y="387350"/>
            <a:ext cx="7592358" cy="461665"/>
          </a:xfrm>
          <a:prstGeom prst="rect">
            <a:avLst/>
          </a:prstGeom>
          <a:noFill/>
        </p:spPr>
        <p:txBody>
          <a:bodyPr wrap="square" rtlCol="0">
            <a:spAutoFit/>
          </a:bodyPr>
          <a:lstStyle/>
          <a:p>
            <a:r>
              <a:rPr lang="es-ES" sz="2400" b="1">
                <a:solidFill>
                  <a:srgbClr val="243671"/>
                </a:solidFill>
                <a:latin typeface="Verdana" panose="020B0604030504040204" pitchFamily="34" charset="0"/>
                <a:ea typeface="Verdana" panose="020B0604030504040204" pitchFamily="34" charset="0"/>
              </a:rPr>
              <a:t>La hipótesis del mercado eficiente</a:t>
            </a:r>
          </a:p>
        </p:txBody>
      </p:sp>
      <mc:AlternateContent xmlns:mc="http://schemas.openxmlformats.org/markup-compatibility/2006" xmlns:a14="http://schemas.microsoft.com/office/drawing/2010/main">
        <mc:Choice Requires="a14">
          <p:sp>
            <p:nvSpPr>
              <p:cNvPr id="4" name="TextBox 6">
                <a:extLst>
                  <a:ext uri="{FF2B5EF4-FFF2-40B4-BE49-F238E27FC236}">
                    <a16:creationId xmlns:a16="http://schemas.microsoft.com/office/drawing/2014/main" id="{E8C9817E-6CF9-4462-C0F6-53698EB63D0D}"/>
                  </a:ext>
                </a:extLst>
              </p:cNvPr>
              <p:cNvSpPr txBox="1"/>
              <p:nvPr/>
            </p:nvSpPr>
            <p:spPr>
              <a:xfrm>
                <a:off x="183808" y="1487222"/>
                <a:ext cx="4075918" cy="2871107"/>
              </a:xfrm>
              <a:prstGeom prst="rect">
                <a:avLst/>
              </a:prstGeom>
              <a:noFill/>
            </p:spPr>
            <p:txBody>
              <a:bodyPr wrap="square" rtlCol="0">
                <a:spAutoFit/>
              </a:bodyPr>
              <a:lstStyle/>
              <a:p>
                <a:pPr marL="457200">
                  <a:lnSpc>
                    <a:spcPct val="107000"/>
                  </a:lnSpc>
                </a:pPr>
                <a:r>
                  <a:rPr lang="es-CO" sz="1400">
                    <a:solidFill>
                      <a:schemeClr val="tx1"/>
                    </a:solidFill>
                    <a:latin typeface="Verdana" panose="020B0604030504040204" pitchFamily="34" charset="0"/>
                    <a:ea typeface="Verdana" panose="020B0604030504040204" pitchFamily="34" charset="0"/>
                    <a:cs typeface="Times New Roman" panose="02020603050405020304" pitchFamily="18" charset="0"/>
                  </a:rPr>
                  <a:t>Estas dos conclusiones son la esencia del argumento de que el precio de los activos sigue una </a:t>
                </a:r>
                <a:r>
                  <a:rPr lang="es-CO" sz="1400" b="1">
                    <a:solidFill>
                      <a:schemeClr val="tx1"/>
                    </a:solidFill>
                    <a:latin typeface="Verdana" panose="020B0604030504040204" pitchFamily="34" charset="0"/>
                    <a:ea typeface="Verdana" panose="020B0604030504040204" pitchFamily="34" charset="0"/>
                    <a:cs typeface="Times New Roman" panose="02020603050405020304" pitchFamily="18" charset="0"/>
                  </a:rPr>
                  <a:t>caminata aleatoria</a:t>
                </a:r>
                <a:r>
                  <a:rPr lang="es-CO" sz="1400">
                    <a:solidFill>
                      <a:schemeClr val="tx1"/>
                    </a:solidFill>
                    <a:latin typeface="Verdana" panose="020B0604030504040204" pitchFamily="34" charset="0"/>
                    <a:ea typeface="Verdana" panose="020B0604030504040204" pitchFamily="34" charset="0"/>
                    <a:cs typeface="Times New Roman" panose="02020603050405020304" pitchFamily="18" charset="0"/>
                  </a:rPr>
                  <a:t>, o lo que es lo mismo, el cambio en el precio de los activos debe ser aleatorio e impredecible. </a:t>
                </a:r>
              </a:p>
              <a:p>
                <a:pPr marL="457200">
                  <a:lnSpc>
                    <a:spcPct val="107000"/>
                  </a:lnSpc>
                </a:pPr>
                <a:endParaRPr lang="es-CO" sz="1400">
                  <a:solidFill>
                    <a:schemeClr val="tx1"/>
                  </a:solidFill>
                  <a:latin typeface="Verdana" panose="020B0604030504040204" pitchFamily="34" charset="0"/>
                  <a:ea typeface="Verdana" panose="020B0604030504040204" pitchFamily="34" charset="0"/>
                  <a:cs typeface="Times New Roman" panose="02020603050405020304" pitchFamily="18" charset="0"/>
                </a:endParaRPr>
              </a:p>
              <a:p>
                <a:pPr marL="457200">
                  <a:lnSpc>
                    <a:spcPct val="107000"/>
                  </a:lnSpc>
                </a:pPr>
                <a14:m>
                  <m:oMathPara xmlns:m="http://schemas.openxmlformats.org/officeDocument/2006/math">
                    <m:oMathParaPr>
                      <m:jc m:val="centerGroup"/>
                    </m:oMathParaPr>
                    <m:oMath xmlns:m="http://schemas.openxmlformats.org/officeDocument/2006/math">
                      <m:sSub>
                        <m:sSubPr>
                          <m:ctrlPr>
                            <a:rPr lang="es-CO" sz="160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s-CO" sz="160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𝑋</m:t>
                          </m:r>
                        </m:e>
                        <m:sub>
                          <m:r>
                            <a:rPr lang="es-CO" sz="160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𝑡</m:t>
                          </m:r>
                        </m:sub>
                      </m:sSub>
                      <m:r>
                        <a:rPr lang="es-CO" sz="160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s-CO" sz="160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s-CO" sz="160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𝑋</m:t>
                          </m:r>
                        </m:e>
                        <m:sub>
                          <m:r>
                            <a:rPr lang="es-CO" sz="160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𝑡</m:t>
                          </m:r>
                          <m:r>
                            <a:rPr lang="es-CO" sz="160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−1</m:t>
                          </m:r>
                        </m:sub>
                      </m:sSub>
                      <m:r>
                        <a:rPr lang="es-CO" sz="160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a:rPr lang="es-CO" sz="160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𝜖</m:t>
                      </m:r>
                    </m:oMath>
                  </m:oMathPara>
                </a14:m>
                <a:endParaRPr lang="es-CO" sz="1600">
                  <a:solidFill>
                    <a:schemeClr val="tx1"/>
                  </a:solidFill>
                  <a:latin typeface="Verdana" panose="020B0604030504040204" pitchFamily="34" charset="0"/>
                  <a:ea typeface="Verdana" panose="020B0604030504040204" pitchFamily="34" charset="0"/>
                  <a:cs typeface="Times New Roman" panose="02020603050405020304" pitchFamily="18" charset="0"/>
                </a:endParaRPr>
              </a:p>
              <a:p>
                <a:pPr marL="457200">
                  <a:lnSpc>
                    <a:spcPct val="107000"/>
                  </a:lnSpc>
                </a:pPr>
                <a:endParaRPr lang="es-CO" sz="1400">
                  <a:solidFill>
                    <a:schemeClr val="tx1"/>
                  </a:solidFill>
                  <a:latin typeface="Verdana" panose="020B0604030504040204" pitchFamily="34" charset="0"/>
                  <a:ea typeface="Verdana" panose="020B0604030504040204" pitchFamily="34" charset="0"/>
                  <a:cs typeface="Times New Roman" panose="02020603050405020304" pitchFamily="18" charset="0"/>
                </a:endParaRPr>
              </a:p>
              <a:p>
                <a:pPr marL="457200">
                  <a:lnSpc>
                    <a:spcPct val="107000"/>
                  </a:lnSpc>
                </a:pPr>
                <a:r>
                  <a:rPr lang="es-CO" sz="1400">
                    <a:solidFill>
                      <a:schemeClr val="tx1"/>
                    </a:solidFill>
                    <a:latin typeface="Verdana" panose="020B0604030504040204" pitchFamily="34" charset="0"/>
                    <a:ea typeface="Verdana" panose="020B0604030504040204" pitchFamily="34" charset="0"/>
                    <a:cs typeface="Times New Roman" panose="02020603050405020304" pitchFamily="18" charset="0"/>
                  </a:rPr>
                  <a:t>Como podemos ver el valor del precio del activo solo depende de su estado actual. </a:t>
                </a:r>
              </a:p>
            </p:txBody>
          </p:sp>
        </mc:Choice>
        <mc:Fallback xmlns="">
          <p:sp>
            <p:nvSpPr>
              <p:cNvPr id="4" name="TextBox 6">
                <a:extLst>
                  <a:ext uri="{FF2B5EF4-FFF2-40B4-BE49-F238E27FC236}">
                    <a16:creationId xmlns:a16="http://schemas.microsoft.com/office/drawing/2014/main" id="{E8C9817E-6CF9-4462-C0F6-53698EB63D0D}"/>
                  </a:ext>
                </a:extLst>
              </p:cNvPr>
              <p:cNvSpPr txBox="1">
                <a:spLocks noRot="1" noChangeAspect="1" noMove="1" noResize="1" noEditPoints="1" noAdjustHandles="1" noChangeArrowheads="1" noChangeShapeType="1" noTextEdit="1"/>
              </p:cNvSpPr>
              <p:nvPr/>
            </p:nvSpPr>
            <p:spPr>
              <a:xfrm>
                <a:off x="183808" y="1487222"/>
                <a:ext cx="4075918" cy="2871107"/>
              </a:xfrm>
              <a:prstGeom prst="rect">
                <a:avLst/>
              </a:prstGeom>
              <a:blipFill>
                <a:blip r:embed="rId3"/>
                <a:stretch>
                  <a:fillRect t="-637" r="-747" b="-1062"/>
                </a:stretch>
              </a:blipFill>
            </p:spPr>
            <p:txBody>
              <a:bodyPr/>
              <a:lstStyle/>
              <a:p>
                <a:r>
                  <a:rPr lang="en-US">
                    <a:noFill/>
                  </a:rPr>
                  <a:t> </a:t>
                </a:r>
              </a:p>
            </p:txBody>
          </p:sp>
        </mc:Fallback>
      </mc:AlternateContent>
      <p:pic>
        <p:nvPicPr>
          <p:cNvPr id="3" name="Picture 2" descr="Simulating a random walk. with the power of stochastic modelling… | by  Oscar Nieves | Medium">
            <a:extLst>
              <a:ext uri="{FF2B5EF4-FFF2-40B4-BE49-F238E27FC236}">
                <a16:creationId xmlns:a16="http://schemas.microsoft.com/office/drawing/2014/main" id="{73122832-18D7-731E-59C2-A6BE85A86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43234"/>
            <a:ext cx="3930724" cy="3117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665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70405-EA6F-C7CC-29A3-81A28B483E2C}"/>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CB1B0082-5607-58C9-5387-96826852ABD6}"/>
              </a:ext>
            </a:extLst>
          </p:cNvPr>
          <p:cNvSpPr txBox="1"/>
          <p:nvPr/>
        </p:nvSpPr>
        <p:spPr>
          <a:xfrm>
            <a:off x="831613" y="1618794"/>
            <a:ext cx="7480773" cy="1077218"/>
          </a:xfrm>
          <a:prstGeom prst="rect">
            <a:avLst/>
          </a:prstGeom>
          <a:noFill/>
        </p:spPr>
        <p:txBody>
          <a:bodyPr wrap="square" rtlCol="0">
            <a:spAutoFit/>
          </a:bodyPr>
          <a:lstStyle/>
          <a:p>
            <a:pPr algn="ctr"/>
            <a:r>
              <a:rPr lang="es-MX" sz="3200" b="1">
                <a:solidFill>
                  <a:schemeClr val="bg1"/>
                </a:solidFill>
                <a:latin typeface="Verdana" panose="020B0604030504040204" pitchFamily="34" charset="0"/>
                <a:ea typeface="Verdana" panose="020B0604030504040204" pitchFamily="34" charset="0"/>
              </a:rPr>
              <a:t>Aprendizaje no Supervisado: </a:t>
            </a:r>
            <a:r>
              <a:rPr lang="es-MX" sz="3200" b="1" err="1">
                <a:solidFill>
                  <a:schemeClr val="bg1"/>
                </a:solidFill>
                <a:latin typeface="Verdana" panose="020B0604030504040204" pitchFamily="34" charset="0"/>
                <a:ea typeface="Verdana" panose="020B0604030504040204" pitchFamily="34" charset="0"/>
              </a:rPr>
              <a:t>Hierarchical</a:t>
            </a:r>
            <a:r>
              <a:rPr lang="es-MX" sz="3200" b="1">
                <a:solidFill>
                  <a:schemeClr val="bg1"/>
                </a:solidFill>
                <a:latin typeface="Verdana" panose="020B0604030504040204" pitchFamily="34" charset="0"/>
                <a:ea typeface="Verdana" panose="020B0604030504040204" pitchFamily="34" charset="0"/>
              </a:rPr>
              <a:t> </a:t>
            </a:r>
            <a:r>
              <a:rPr lang="es-MX" sz="3200" b="1" err="1">
                <a:solidFill>
                  <a:schemeClr val="bg1"/>
                </a:solidFill>
                <a:latin typeface="Verdana" panose="020B0604030504040204" pitchFamily="34" charset="0"/>
                <a:ea typeface="Verdana" panose="020B0604030504040204" pitchFamily="34" charset="0"/>
              </a:rPr>
              <a:t>Risk</a:t>
            </a:r>
            <a:r>
              <a:rPr lang="es-MX" sz="3200" b="1">
                <a:solidFill>
                  <a:schemeClr val="bg1"/>
                </a:solidFill>
                <a:latin typeface="Verdana" panose="020B0604030504040204" pitchFamily="34" charset="0"/>
                <a:ea typeface="Verdana" panose="020B0604030504040204" pitchFamily="34" charset="0"/>
              </a:rPr>
              <a:t> </a:t>
            </a:r>
            <a:r>
              <a:rPr lang="es-MX" sz="3200" b="1" err="1">
                <a:solidFill>
                  <a:schemeClr val="bg1"/>
                </a:solidFill>
                <a:latin typeface="Verdana" panose="020B0604030504040204" pitchFamily="34" charset="0"/>
                <a:ea typeface="Verdana" panose="020B0604030504040204" pitchFamily="34" charset="0"/>
              </a:rPr>
              <a:t>Parity</a:t>
            </a:r>
            <a:endParaRPr lang="es-CO" sz="4000" b="1">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653441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F687D-ED72-AA37-78D3-25452527B943}"/>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730E7D3E-AFE2-5385-E34A-3EECBBD5F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6B07CB03-B315-0C4F-7AC2-31ACA64D35CC}"/>
              </a:ext>
            </a:extLst>
          </p:cNvPr>
          <p:cNvSpPr txBox="1"/>
          <p:nvPr/>
        </p:nvSpPr>
        <p:spPr>
          <a:xfrm>
            <a:off x="775821" y="373094"/>
            <a:ext cx="7592358" cy="461665"/>
          </a:xfrm>
          <a:prstGeom prst="rect">
            <a:avLst/>
          </a:prstGeom>
          <a:noFill/>
        </p:spPr>
        <p:txBody>
          <a:bodyPr wrap="square" rtlCol="0">
            <a:spAutoFit/>
          </a:bodyPr>
          <a:lstStyle/>
          <a:p>
            <a:pPr algn="ctr"/>
            <a:r>
              <a:rPr lang="es-ES" sz="2400" b="1">
                <a:solidFill>
                  <a:srgbClr val="243671"/>
                </a:solidFill>
                <a:latin typeface="Verdana" panose="020B0604030504040204" pitchFamily="34" charset="0"/>
                <a:ea typeface="Verdana" panose="020B0604030504040204" pitchFamily="34" charset="0"/>
              </a:rPr>
              <a:t>Aprendizaje no supervisado: HRP</a:t>
            </a:r>
          </a:p>
        </p:txBody>
      </p:sp>
      <p:sp>
        <p:nvSpPr>
          <p:cNvPr id="2" name="TextBox 6">
            <a:extLst>
              <a:ext uri="{FF2B5EF4-FFF2-40B4-BE49-F238E27FC236}">
                <a16:creationId xmlns:a16="http://schemas.microsoft.com/office/drawing/2014/main" id="{52FFBAAD-4DE9-5350-03AB-07023F79E016}"/>
              </a:ext>
            </a:extLst>
          </p:cNvPr>
          <p:cNvSpPr txBox="1"/>
          <p:nvPr/>
        </p:nvSpPr>
        <p:spPr>
          <a:xfrm>
            <a:off x="4029906" y="1643093"/>
            <a:ext cx="4338273" cy="2703753"/>
          </a:xfrm>
          <a:prstGeom prst="rect">
            <a:avLst/>
          </a:prstGeom>
          <a:noFill/>
        </p:spPr>
        <p:txBody>
          <a:bodyPr wrap="square" rtlCol="0">
            <a:spAutoFit/>
          </a:bodyPr>
          <a:lstStyle/>
          <a:p>
            <a:pPr marL="457200">
              <a:lnSpc>
                <a:spcPct val="107000"/>
              </a:lnSpc>
            </a:pPr>
            <a:r>
              <a:rPr lang="es-ES" sz="1600">
                <a:latin typeface="Verdana" panose="020B0604030504040204" pitchFamily="34" charset="0"/>
                <a:ea typeface="Verdana" panose="020B0604030504040204" pitchFamily="34" charset="0"/>
                <a:cs typeface="Times New Roman" panose="02020603050405020304" pitchFamily="18" charset="0"/>
              </a:rPr>
              <a:t>Uno de los principales ejemplos de un caso de un algoritmo de clasificación en finanzas es el del ‘</a:t>
            </a:r>
            <a:r>
              <a:rPr lang="es-ES" sz="1600" err="1">
                <a:latin typeface="Verdana" panose="020B0604030504040204" pitchFamily="34" charset="0"/>
                <a:ea typeface="Verdana" panose="020B0604030504040204" pitchFamily="34" charset="0"/>
                <a:cs typeface="Times New Roman" panose="02020603050405020304" pitchFamily="18" charset="0"/>
              </a:rPr>
              <a:t>Hierarchical</a:t>
            </a:r>
            <a:r>
              <a:rPr lang="es-ES" sz="1600">
                <a:latin typeface="Verdana" panose="020B0604030504040204" pitchFamily="34" charset="0"/>
                <a:ea typeface="Verdana" panose="020B0604030504040204" pitchFamily="34" charset="0"/>
                <a:cs typeface="Times New Roman" panose="02020603050405020304" pitchFamily="18" charset="0"/>
              </a:rPr>
              <a:t> </a:t>
            </a:r>
            <a:r>
              <a:rPr lang="es-ES" sz="1600" err="1">
                <a:latin typeface="Verdana" panose="020B0604030504040204" pitchFamily="34" charset="0"/>
                <a:ea typeface="Verdana" panose="020B0604030504040204" pitchFamily="34" charset="0"/>
                <a:cs typeface="Times New Roman" panose="02020603050405020304" pitchFamily="18" charset="0"/>
              </a:rPr>
              <a:t>Risk</a:t>
            </a:r>
            <a:r>
              <a:rPr lang="es-ES" sz="1600">
                <a:latin typeface="Verdana" panose="020B0604030504040204" pitchFamily="34" charset="0"/>
                <a:ea typeface="Verdana" panose="020B0604030504040204" pitchFamily="34" charset="0"/>
                <a:cs typeface="Times New Roman" panose="02020603050405020304" pitchFamily="18" charset="0"/>
              </a:rPr>
              <a:t> </a:t>
            </a:r>
            <a:r>
              <a:rPr lang="es-ES" sz="1600" err="1">
                <a:latin typeface="Verdana" panose="020B0604030504040204" pitchFamily="34" charset="0"/>
                <a:ea typeface="Verdana" panose="020B0604030504040204" pitchFamily="34" charset="0"/>
                <a:cs typeface="Times New Roman" panose="02020603050405020304" pitchFamily="18" charset="0"/>
              </a:rPr>
              <a:t>Parity</a:t>
            </a:r>
            <a:r>
              <a:rPr lang="es-ES" sz="1600">
                <a:latin typeface="Verdana" panose="020B0604030504040204" pitchFamily="34" charset="0"/>
                <a:ea typeface="Verdana" panose="020B0604030504040204" pitchFamily="34" charset="0"/>
                <a:cs typeface="Times New Roman" panose="02020603050405020304" pitchFamily="18" charset="0"/>
              </a:rPr>
              <a:t>’.</a:t>
            </a:r>
          </a:p>
          <a:p>
            <a:pPr marL="457200">
              <a:lnSpc>
                <a:spcPct val="107000"/>
              </a:lnSpc>
            </a:pPr>
            <a:endParaRPr lang="es-ES" sz="1600">
              <a:latin typeface="Verdana" panose="020B0604030504040204" pitchFamily="34" charset="0"/>
              <a:ea typeface="Verdana" panose="020B0604030504040204" pitchFamily="34" charset="0"/>
              <a:cs typeface="Times New Roman" panose="02020603050405020304" pitchFamily="18" charset="0"/>
            </a:endParaRPr>
          </a:p>
          <a:p>
            <a:pPr marL="457200">
              <a:lnSpc>
                <a:spcPct val="107000"/>
              </a:lnSpc>
            </a:pPr>
            <a:r>
              <a:rPr lang="es-ES" sz="1600">
                <a:latin typeface="Verdana" panose="020B0604030504040204" pitchFamily="34" charset="0"/>
                <a:ea typeface="Verdana" panose="020B0604030504040204" pitchFamily="34" charset="0"/>
                <a:cs typeface="Times New Roman" panose="02020603050405020304" pitchFamily="18" charset="0"/>
              </a:rPr>
              <a:t>A continuación, expondremos el funcionamiento de este algoritmo. </a:t>
            </a:r>
          </a:p>
          <a:p>
            <a:pPr marL="457200">
              <a:lnSpc>
                <a:spcPct val="107000"/>
              </a:lnSpc>
            </a:pPr>
            <a:endParaRPr lang="es-ES" sz="1600">
              <a:latin typeface="Verdana" panose="020B0604030504040204" pitchFamily="34" charset="0"/>
              <a:ea typeface="Verdana" panose="020B0604030504040204" pitchFamily="34" charset="0"/>
              <a:cs typeface="Times New Roman" panose="02020603050405020304" pitchFamily="18" charset="0"/>
            </a:endParaRPr>
          </a:p>
          <a:p>
            <a:pPr marL="457200">
              <a:lnSpc>
                <a:spcPct val="107000"/>
              </a:lnSpc>
            </a:pPr>
            <a:r>
              <a:rPr lang="es-ES" sz="1600">
                <a:latin typeface="Verdana" panose="020B0604030504040204" pitchFamily="34" charset="0"/>
                <a:ea typeface="Verdana" panose="020B0604030504040204" pitchFamily="34" charset="0"/>
                <a:cs typeface="Times New Roman" panose="02020603050405020304" pitchFamily="18" charset="0"/>
              </a:rPr>
              <a:t> </a:t>
            </a:r>
          </a:p>
          <a:p>
            <a:pPr marL="457200">
              <a:lnSpc>
                <a:spcPct val="107000"/>
              </a:lnSpc>
            </a:pPr>
            <a:endParaRPr lang="es-ES" sz="1600">
              <a:solidFill>
                <a:schemeClr val="bg1"/>
              </a:solidFill>
              <a:latin typeface="Verdana" panose="020B0604030504040204" pitchFamily="34" charset="0"/>
              <a:ea typeface="Verdana" panose="020B060403050404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2636D403-9FA1-34E2-5CF6-D02413A769A0}"/>
              </a:ext>
            </a:extLst>
          </p:cNvPr>
          <p:cNvPicPr>
            <a:picLocks noChangeAspect="1"/>
          </p:cNvPicPr>
          <p:nvPr/>
        </p:nvPicPr>
        <p:blipFill>
          <a:blip r:embed="rId3">
            <a:alphaModFix/>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595722">
            <a:off x="1018" y="1369741"/>
            <a:ext cx="4003072" cy="4003072"/>
          </a:xfrm>
          <a:prstGeom prst="rect">
            <a:avLst/>
          </a:prstGeom>
        </p:spPr>
      </p:pic>
    </p:spTree>
    <p:extLst>
      <p:ext uri="{BB962C8B-B14F-4D97-AF65-F5344CB8AC3E}">
        <p14:creationId xmlns:p14="http://schemas.microsoft.com/office/powerpoint/2010/main" val="3409665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64EF4-200F-D796-404D-E3E8424FDD18}"/>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8728300D-39E5-C7A6-ED2D-3A9B67E5B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extBox 6">
            <a:extLst>
              <a:ext uri="{FF2B5EF4-FFF2-40B4-BE49-F238E27FC236}">
                <a16:creationId xmlns:a16="http://schemas.microsoft.com/office/drawing/2014/main" id="{073315EA-B2C2-F8A5-8FA6-F564130A31F4}"/>
              </a:ext>
            </a:extLst>
          </p:cNvPr>
          <p:cNvSpPr txBox="1"/>
          <p:nvPr/>
        </p:nvSpPr>
        <p:spPr>
          <a:xfrm>
            <a:off x="3308683" y="1002329"/>
            <a:ext cx="5627973" cy="4221220"/>
          </a:xfrm>
          <a:prstGeom prst="rect">
            <a:avLst/>
          </a:prstGeom>
          <a:noFill/>
        </p:spPr>
        <p:txBody>
          <a:bodyPr wrap="square" rtlCol="0">
            <a:spAutoFit/>
          </a:bodyPr>
          <a:lstStyle/>
          <a:p>
            <a:pPr marL="457200">
              <a:lnSpc>
                <a:spcPct val="107000"/>
              </a:lnSpc>
            </a:pPr>
            <a:r>
              <a:rPr lang="es-ES" sz="1400">
                <a:latin typeface="Verdana" panose="020B0604030504040204" pitchFamily="34" charset="0"/>
                <a:ea typeface="Verdana" panose="020B0604030504040204" pitchFamily="34" charset="0"/>
                <a:cs typeface="Times New Roman" panose="02020603050405020304" pitchFamily="18" charset="0"/>
              </a:rPr>
              <a:t>¿Qué problema estaba queriendo resolver el algoritmo de ‘</a:t>
            </a:r>
            <a:r>
              <a:rPr lang="es-ES" sz="1400" err="1">
                <a:latin typeface="Verdana" panose="020B0604030504040204" pitchFamily="34" charset="0"/>
                <a:ea typeface="Verdana" panose="020B0604030504040204" pitchFamily="34" charset="0"/>
                <a:cs typeface="Times New Roman" panose="02020603050405020304" pitchFamily="18" charset="0"/>
              </a:rPr>
              <a:t>Hierarchical</a:t>
            </a:r>
            <a:r>
              <a:rPr lang="es-ES" sz="1400">
                <a:latin typeface="Verdana" panose="020B0604030504040204" pitchFamily="34" charset="0"/>
                <a:ea typeface="Verdana" panose="020B0604030504040204" pitchFamily="34" charset="0"/>
                <a:cs typeface="Times New Roman" panose="02020603050405020304" pitchFamily="18" charset="0"/>
              </a:rPr>
              <a:t> </a:t>
            </a:r>
            <a:r>
              <a:rPr lang="es-ES" sz="1400" err="1">
                <a:latin typeface="Verdana" panose="020B0604030504040204" pitchFamily="34" charset="0"/>
                <a:ea typeface="Verdana" panose="020B0604030504040204" pitchFamily="34" charset="0"/>
                <a:cs typeface="Times New Roman" panose="02020603050405020304" pitchFamily="18" charset="0"/>
              </a:rPr>
              <a:t>Risk</a:t>
            </a:r>
            <a:r>
              <a:rPr lang="es-ES" sz="1400">
                <a:latin typeface="Verdana" panose="020B0604030504040204" pitchFamily="34" charset="0"/>
                <a:ea typeface="Verdana" panose="020B0604030504040204" pitchFamily="34" charset="0"/>
                <a:cs typeface="Times New Roman" panose="02020603050405020304" pitchFamily="18" charset="0"/>
              </a:rPr>
              <a:t> </a:t>
            </a:r>
            <a:r>
              <a:rPr lang="es-ES" sz="1400" err="1">
                <a:latin typeface="Verdana" panose="020B0604030504040204" pitchFamily="34" charset="0"/>
                <a:ea typeface="Verdana" panose="020B0604030504040204" pitchFamily="34" charset="0"/>
                <a:cs typeface="Times New Roman" panose="02020603050405020304" pitchFamily="18" charset="0"/>
              </a:rPr>
              <a:t>Parity</a:t>
            </a:r>
            <a:r>
              <a:rPr lang="es-ES" sz="1400">
                <a:latin typeface="Verdana" panose="020B0604030504040204" pitchFamily="34" charset="0"/>
                <a:ea typeface="Verdana" panose="020B0604030504040204" pitchFamily="34" charset="0"/>
                <a:cs typeface="Times New Roman" panose="02020603050405020304" pitchFamily="18" charset="0"/>
              </a:rPr>
              <a:t>’?</a:t>
            </a:r>
          </a:p>
          <a:p>
            <a:pPr marL="457200">
              <a:lnSpc>
                <a:spcPct val="107000"/>
              </a:lnSpc>
            </a:pPr>
            <a:endParaRPr lang="es-ES" sz="1400">
              <a:latin typeface="Verdana" panose="020B0604030504040204" pitchFamily="34" charset="0"/>
              <a:ea typeface="Verdana" panose="020B0604030504040204" pitchFamily="34" charset="0"/>
              <a:cs typeface="Times New Roman" panose="02020603050405020304" pitchFamily="18" charset="0"/>
            </a:endParaRPr>
          </a:p>
          <a:p>
            <a:pPr marL="457200">
              <a:lnSpc>
                <a:spcPct val="107000"/>
              </a:lnSpc>
            </a:pPr>
            <a:r>
              <a:rPr lang="es-ES" sz="1400">
                <a:latin typeface="Verdana" panose="020B0604030504040204" pitchFamily="34" charset="0"/>
                <a:ea typeface="Verdana" panose="020B0604030504040204" pitchFamily="34" charset="0"/>
                <a:cs typeface="Times New Roman" panose="02020603050405020304" pitchFamily="18" charset="0"/>
              </a:rPr>
              <a:t>La técnica de </a:t>
            </a:r>
            <a:r>
              <a:rPr lang="es-ES" sz="1400" err="1">
                <a:latin typeface="Verdana" panose="020B0604030504040204" pitchFamily="34" charset="0"/>
                <a:ea typeface="Verdana" panose="020B0604030504040204" pitchFamily="34" charset="0"/>
                <a:cs typeface="Times New Roman" panose="02020603050405020304" pitchFamily="18" charset="0"/>
              </a:rPr>
              <a:t>Risk</a:t>
            </a:r>
            <a:r>
              <a:rPr lang="es-ES" sz="1400">
                <a:latin typeface="Verdana" panose="020B0604030504040204" pitchFamily="34" charset="0"/>
                <a:ea typeface="Verdana" panose="020B0604030504040204" pitchFamily="34" charset="0"/>
                <a:cs typeface="Times New Roman" panose="02020603050405020304" pitchFamily="18" charset="0"/>
              </a:rPr>
              <a:t> </a:t>
            </a:r>
            <a:r>
              <a:rPr lang="es-ES" sz="1400" err="1">
                <a:latin typeface="Verdana" panose="020B0604030504040204" pitchFamily="34" charset="0"/>
                <a:ea typeface="Verdana" panose="020B0604030504040204" pitchFamily="34" charset="0"/>
                <a:cs typeface="Times New Roman" panose="02020603050405020304" pitchFamily="18" charset="0"/>
              </a:rPr>
              <a:t>Parity</a:t>
            </a:r>
            <a:r>
              <a:rPr lang="es-ES" sz="1400">
                <a:latin typeface="Verdana" panose="020B0604030504040204" pitchFamily="34" charset="0"/>
                <a:ea typeface="Verdana" panose="020B0604030504040204" pitchFamily="34" charset="0"/>
                <a:cs typeface="Times New Roman" panose="02020603050405020304" pitchFamily="18" charset="0"/>
              </a:rPr>
              <a:t> parte de ubicar defectos del enfoque de media-varianza, los cuáles son principalmente dos:</a:t>
            </a:r>
          </a:p>
          <a:p>
            <a:pPr marL="457200">
              <a:lnSpc>
                <a:spcPct val="107000"/>
              </a:lnSpc>
            </a:pPr>
            <a:endParaRPr lang="es-ES" sz="1400">
              <a:latin typeface="Verdana" panose="020B0604030504040204" pitchFamily="34" charset="0"/>
              <a:ea typeface="Verdana" panose="020B0604030504040204" pitchFamily="34" charset="0"/>
              <a:cs typeface="Times New Roman" panose="02020603050405020304" pitchFamily="18" charset="0"/>
            </a:endParaRPr>
          </a:p>
          <a:p>
            <a:pPr marL="457200">
              <a:lnSpc>
                <a:spcPct val="107000"/>
              </a:lnSpc>
            </a:pPr>
            <a:r>
              <a:rPr lang="es-ES" sz="1400">
                <a:latin typeface="Verdana" panose="020B0604030504040204" pitchFamily="34" charset="0"/>
                <a:ea typeface="Verdana" panose="020B0604030504040204" pitchFamily="34" charset="0"/>
                <a:cs typeface="Times New Roman" panose="02020603050405020304" pitchFamily="18" charset="0"/>
              </a:rPr>
              <a:t>	(1) Los portafolios óptimos obtenidos al resolver el problema de 	Media-Varianza llegan a ser muy inestables en el tiempo </a:t>
            </a:r>
          </a:p>
          <a:p>
            <a:pPr marL="457200">
              <a:lnSpc>
                <a:spcPct val="107000"/>
              </a:lnSpc>
            </a:pPr>
            <a:endParaRPr lang="es-ES" sz="1400">
              <a:latin typeface="Verdana" panose="020B0604030504040204" pitchFamily="34" charset="0"/>
              <a:ea typeface="Verdana" panose="020B0604030504040204" pitchFamily="34" charset="0"/>
              <a:cs typeface="Times New Roman" panose="02020603050405020304" pitchFamily="18" charset="0"/>
            </a:endParaRPr>
          </a:p>
          <a:p>
            <a:pPr marL="457200">
              <a:lnSpc>
                <a:spcPct val="107000"/>
              </a:lnSpc>
            </a:pPr>
            <a:r>
              <a:rPr lang="es-ES" sz="1400">
                <a:latin typeface="Verdana" panose="020B0604030504040204" pitchFamily="34" charset="0"/>
                <a:ea typeface="Verdana" panose="020B0604030504040204" pitchFamily="34" charset="0"/>
                <a:cs typeface="Times New Roman" panose="02020603050405020304" pitchFamily="18" charset="0"/>
              </a:rPr>
              <a:t>	(2) La estimación de retornos esperados es un ejercicio difícil y se puede demostrar que tiene un error estándar alto. </a:t>
            </a:r>
          </a:p>
          <a:p>
            <a:pPr marL="457200">
              <a:lnSpc>
                <a:spcPct val="107000"/>
              </a:lnSpc>
            </a:pPr>
            <a:endParaRPr lang="es-ES" sz="1400">
              <a:latin typeface="Verdana" panose="020B0604030504040204" pitchFamily="34" charset="0"/>
              <a:ea typeface="Verdana" panose="020B0604030504040204" pitchFamily="34" charset="0"/>
              <a:cs typeface="Times New Roman" panose="02020603050405020304" pitchFamily="18" charset="0"/>
            </a:endParaRPr>
          </a:p>
          <a:p>
            <a:pPr marL="457200">
              <a:lnSpc>
                <a:spcPct val="107000"/>
              </a:lnSpc>
            </a:pPr>
            <a:r>
              <a:rPr lang="es-ES" sz="1400">
                <a:latin typeface="Verdana" panose="020B0604030504040204" pitchFamily="34" charset="0"/>
                <a:ea typeface="Verdana" panose="020B0604030504040204" pitchFamily="34" charset="0"/>
                <a:cs typeface="Times New Roman" panose="02020603050405020304" pitchFamily="18" charset="0"/>
              </a:rPr>
              <a:t>También se puede comentar que tiende a ser muy propenso a soluciones de esquina.</a:t>
            </a:r>
          </a:p>
          <a:p>
            <a:pPr marL="457200">
              <a:lnSpc>
                <a:spcPct val="107000"/>
              </a:lnSpc>
            </a:pPr>
            <a:endParaRPr lang="es-ES" sz="1400">
              <a:solidFill>
                <a:schemeClr val="bg1"/>
              </a:solidFill>
              <a:latin typeface="Verdana" panose="020B0604030504040204" pitchFamily="34" charset="0"/>
              <a:ea typeface="Verdana" panose="020B060403050404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857929F0-43CC-C1CF-9A78-0A0524110FA8}"/>
              </a:ext>
            </a:extLst>
          </p:cNvPr>
          <p:cNvPicPr>
            <a:picLocks noChangeAspect="1"/>
          </p:cNvPicPr>
          <p:nvPr/>
        </p:nvPicPr>
        <p:blipFill>
          <a:blip r:embed="rId3">
            <a:alphaModFix/>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595722">
            <a:off x="1018" y="1369741"/>
            <a:ext cx="4003072" cy="4003072"/>
          </a:xfrm>
          <a:prstGeom prst="rect">
            <a:avLst/>
          </a:prstGeom>
        </p:spPr>
      </p:pic>
      <p:sp>
        <p:nvSpPr>
          <p:cNvPr id="3" name="TextBox 1">
            <a:extLst>
              <a:ext uri="{FF2B5EF4-FFF2-40B4-BE49-F238E27FC236}">
                <a16:creationId xmlns:a16="http://schemas.microsoft.com/office/drawing/2014/main" id="{AFDF7850-F6B6-E706-4613-AE6CBC31DA07}"/>
              </a:ext>
            </a:extLst>
          </p:cNvPr>
          <p:cNvSpPr txBox="1"/>
          <p:nvPr/>
        </p:nvSpPr>
        <p:spPr>
          <a:xfrm>
            <a:off x="775821" y="373094"/>
            <a:ext cx="7592358" cy="461665"/>
          </a:xfrm>
          <a:prstGeom prst="rect">
            <a:avLst/>
          </a:prstGeom>
          <a:noFill/>
        </p:spPr>
        <p:txBody>
          <a:bodyPr wrap="square" rtlCol="0">
            <a:spAutoFit/>
          </a:bodyPr>
          <a:lstStyle/>
          <a:p>
            <a:pPr algn="ctr"/>
            <a:r>
              <a:rPr lang="es-ES" sz="2400" b="1">
                <a:solidFill>
                  <a:srgbClr val="243671"/>
                </a:solidFill>
                <a:latin typeface="Verdana" panose="020B0604030504040204" pitchFamily="34" charset="0"/>
                <a:ea typeface="Verdana" panose="020B0604030504040204" pitchFamily="34" charset="0"/>
              </a:rPr>
              <a:t>Aprendizaje no supervisado: Clasificación</a:t>
            </a:r>
          </a:p>
        </p:txBody>
      </p:sp>
    </p:spTree>
    <p:extLst>
      <p:ext uri="{BB962C8B-B14F-4D97-AF65-F5344CB8AC3E}">
        <p14:creationId xmlns:p14="http://schemas.microsoft.com/office/powerpoint/2010/main" val="1875602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30ACB-0F01-EE9B-7687-4BA67985ED71}"/>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8C706DC9-F296-5630-DCAF-799A9BF67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6" y="0"/>
            <a:ext cx="9144000" cy="5143500"/>
          </a:xfrm>
          <a:prstGeom prst="rect">
            <a:avLst/>
          </a:prstGeom>
        </p:spPr>
      </p:pic>
      <p:sp>
        <p:nvSpPr>
          <p:cNvPr id="10" name="TextBox 1">
            <a:extLst>
              <a:ext uri="{FF2B5EF4-FFF2-40B4-BE49-F238E27FC236}">
                <a16:creationId xmlns:a16="http://schemas.microsoft.com/office/drawing/2014/main" id="{A70E7B44-280A-7B2D-959C-DDD52B88CB09}"/>
              </a:ext>
            </a:extLst>
          </p:cNvPr>
          <p:cNvSpPr txBox="1"/>
          <p:nvPr/>
        </p:nvSpPr>
        <p:spPr>
          <a:xfrm>
            <a:off x="775821" y="579045"/>
            <a:ext cx="7592358" cy="461665"/>
          </a:xfrm>
          <a:prstGeom prst="rect">
            <a:avLst/>
          </a:prstGeom>
          <a:noFill/>
        </p:spPr>
        <p:txBody>
          <a:bodyPr wrap="square" rtlCol="0">
            <a:spAutoFit/>
          </a:bodyPr>
          <a:lstStyle/>
          <a:p>
            <a:pPr algn="ctr"/>
            <a:r>
              <a:rPr lang="es-ES" sz="2400" b="1">
                <a:solidFill>
                  <a:srgbClr val="243671"/>
                </a:solidFill>
                <a:latin typeface="Verdana" panose="020B0604030504040204" pitchFamily="34" charset="0"/>
                <a:ea typeface="Verdana" panose="020B0604030504040204" pitchFamily="34" charset="0"/>
              </a:rPr>
              <a:t>Markowitz curse</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7E1F9468-46DD-33AC-1D2A-E3AB96B20997}"/>
                  </a:ext>
                </a:extLst>
              </p:cNvPr>
              <p:cNvSpPr txBox="1"/>
              <p:nvPr/>
            </p:nvSpPr>
            <p:spPr>
              <a:xfrm flipH="1">
                <a:off x="307393" y="1450630"/>
                <a:ext cx="8529214" cy="3368294"/>
              </a:xfrm>
              <a:prstGeom prst="rect">
                <a:avLst/>
              </a:prstGeom>
              <a:noFill/>
            </p:spPr>
            <p:txBody>
              <a:bodyPr wrap="square" lIns="91440" tIns="45720" rIns="91440" bIns="45720" rtlCol="0" anchor="t">
                <a:spAutoFit/>
              </a:bodyPr>
              <a:lstStyle/>
              <a:p>
                <a:pPr>
                  <a:spcAft>
                    <a:spcPts val="800"/>
                  </a:spcAft>
                </a:pPr>
                <a:r>
                  <a:rPr lang="es-ES" sz="1400">
                    <a:highlight>
                      <a:srgbClr val="FFFF00"/>
                    </a:highlight>
                    <a:latin typeface="Verdana" panose="020B0604030504040204" pitchFamily="34" charset="0"/>
                    <a:ea typeface="Verdana" panose="020B0604030504040204" pitchFamily="34" charset="0"/>
                    <a:cs typeface="Times New Roman" panose="02020603050405020304" pitchFamily="18" charset="0"/>
                  </a:rPr>
                  <a:t>Markowitz curse: </a:t>
                </a:r>
                <a:r>
                  <a:rPr lang="es-ES" sz="1400">
                    <a:latin typeface="Verdana" panose="020B0604030504040204" pitchFamily="34" charset="0"/>
                    <a:ea typeface="Verdana" panose="020B0604030504040204" pitchFamily="34" charset="0"/>
                    <a:cs typeface="Times New Roman" panose="02020603050405020304" pitchFamily="18" charset="0"/>
                  </a:rPr>
                  <a:t>Entre más correlacionados los activos en el universo de inversión, la mayor necesidad de diversificación, y aun así la mayor probabilidad de recibir soluciones inestables. Los beneficios de la diversificación estarían más que superados por el error de especificación puesto que se requiere estimar más términos de covarianzas.</a:t>
                </a:r>
              </a:p>
              <a:p>
                <a:pPr>
                  <a:spcAft>
                    <a:spcPts val="800"/>
                  </a:spcAft>
                </a:pPr>
                <a:endParaRPr lang="es-ES" sz="1400">
                  <a:latin typeface="Verdana" panose="020B0604030504040204" pitchFamily="34" charset="0"/>
                  <a:ea typeface="Verdana" panose="020B0604030504040204" pitchFamily="34" charset="0"/>
                  <a:cs typeface="Times New Roman" panose="02020603050405020304" pitchFamily="18" charset="0"/>
                </a:endParaRPr>
              </a:p>
              <a:p>
                <a:pPr>
                  <a:spcAft>
                    <a:spcPts val="800"/>
                  </a:spcAft>
                </a:pPr>
                <a:r>
                  <a:rPr lang="es-ES" sz="1400">
                    <a:latin typeface="Verdana" panose="020B0604030504040204" pitchFamily="34" charset="0"/>
                    <a:ea typeface="Verdana" panose="020B0604030504040204" pitchFamily="34" charset="0"/>
                    <a:cs typeface="Times New Roman" panose="02020603050405020304" pitchFamily="18" charset="0"/>
                  </a:rPr>
                  <a:t>Una manera un poco más directa asimilar este fenómeno es calcular el determinante de una matriz de activos financieros nos damos cuenta de que es muy cercano a cero. </a:t>
                </a:r>
              </a:p>
              <a:p>
                <a:pPr>
                  <a:spcAft>
                    <a:spcPts val="800"/>
                  </a:spcAft>
                </a:pPr>
                <a:endParaRPr lang="es-ES" sz="1400">
                  <a:latin typeface="Verdana" panose="020B0604030504040204" pitchFamily="34" charset="0"/>
                  <a:ea typeface="Verdana" panose="020B0604030504040204" pitchFamily="34" charset="0"/>
                  <a:cs typeface="Times New Roman" panose="02020603050405020304" pitchFamily="18" charset="0"/>
                </a:endParaRPr>
              </a:p>
              <a:p>
                <a:pPr>
                  <a:spcAft>
                    <a:spcPts val="800"/>
                  </a:spcAft>
                </a:pPr>
                <a:r>
                  <a:rPr lang="es-ES" sz="1400">
                    <a:latin typeface="Verdana"/>
                    <a:ea typeface="Verdana"/>
                    <a:cs typeface="Times New Roman"/>
                  </a:rPr>
                  <a:t>La solución analítica del portafolio de mínima varianza tiene la siguiente forma: </a:t>
                </a:r>
                <a14:m>
                  <m:oMath xmlns:m="http://schemas.openxmlformats.org/officeDocument/2006/math">
                    <m:r>
                      <a:rPr lang="es-MX" sz="1400" b="0" i="1" smtClean="0">
                        <a:latin typeface="Cambria Math" panose="02040503050406030204" pitchFamily="18" charset="0"/>
                        <a:ea typeface="Verdana"/>
                        <a:cs typeface="Times New Roman"/>
                      </a:rPr>
                      <m:t>𝑤</m:t>
                    </m:r>
                    <m:r>
                      <a:rPr lang="es-MX" sz="1400" b="0" i="1" smtClean="0">
                        <a:latin typeface="Cambria Math" panose="02040503050406030204" pitchFamily="18" charset="0"/>
                        <a:ea typeface="Verdana"/>
                        <a:cs typeface="Times New Roman"/>
                      </a:rPr>
                      <m:t>=</m:t>
                    </m:r>
                    <m:sSubSup>
                      <m:sSubSupPr>
                        <m:ctrlPr>
                          <a:rPr lang="es-MX" sz="1400" b="0" i="1" smtClean="0">
                            <a:latin typeface="Cambria Math" panose="02040503050406030204" pitchFamily="18" charset="0"/>
                            <a:ea typeface="Cambria Math" panose="02040503050406030204" pitchFamily="18" charset="0"/>
                            <a:cs typeface="Times New Roman"/>
                          </a:rPr>
                        </m:ctrlPr>
                      </m:sSubSupPr>
                      <m:e>
                        <m:r>
                          <a:rPr lang="es-MX" sz="1400" i="1">
                            <a:latin typeface="Cambria Math" panose="02040503050406030204" pitchFamily="18" charset="0"/>
                            <a:ea typeface="Cambria Math" panose="02040503050406030204" pitchFamily="18" charset="0"/>
                            <a:cs typeface="Times New Roman"/>
                          </a:rPr>
                          <m:t>𝜎</m:t>
                        </m:r>
                      </m:e>
                      <m:sub>
                        <m:r>
                          <a:rPr lang="es-MX" sz="1400" b="0" i="1" smtClean="0">
                            <a:latin typeface="Cambria Math" panose="02040503050406030204" pitchFamily="18" charset="0"/>
                            <a:ea typeface="Cambria Math" panose="02040503050406030204" pitchFamily="18" charset="0"/>
                            <a:cs typeface="Times New Roman"/>
                          </a:rPr>
                          <m:t>𝑝</m:t>
                        </m:r>
                      </m:sub>
                      <m:sup>
                        <m:r>
                          <a:rPr lang="es-MX" sz="1400" b="0" i="1" smtClean="0">
                            <a:latin typeface="Cambria Math" panose="02040503050406030204" pitchFamily="18" charset="0"/>
                            <a:ea typeface="Cambria Math" panose="02040503050406030204" pitchFamily="18" charset="0"/>
                            <a:cs typeface="Times New Roman"/>
                          </a:rPr>
                          <m:t>2</m:t>
                        </m:r>
                      </m:sup>
                    </m:sSubSup>
                    <m:nary>
                      <m:naryPr>
                        <m:chr m:val="∑"/>
                        <m:ctrlPr>
                          <a:rPr lang="es-MX" sz="1400" b="0" i="1" smtClean="0">
                            <a:latin typeface="Cambria Math" panose="02040503050406030204" pitchFamily="18" charset="0"/>
                            <a:ea typeface="Cambria Math" panose="02040503050406030204" pitchFamily="18" charset="0"/>
                            <a:cs typeface="Times New Roman"/>
                          </a:rPr>
                        </m:ctrlPr>
                      </m:naryPr>
                      <m:sub/>
                      <m:sup>
                        <m:r>
                          <a:rPr lang="es-MX" sz="1400" b="0" i="1" smtClean="0">
                            <a:latin typeface="Cambria Math" panose="02040503050406030204" pitchFamily="18" charset="0"/>
                            <a:ea typeface="Cambria Math" panose="02040503050406030204" pitchFamily="18" charset="0"/>
                            <a:cs typeface="Times New Roman"/>
                          </a:rPr>
                          <m:t>−1</m:t>
                        </m:r>
                      </m:sup>
                      <m:e>
                        <m:r>
                          <a:rPr lang="es-MX" sz="1400" b="0" i="1" smtClean="0">
                            <a:latin typeface="Cambria Math" panose="02040503050406030204" pitchFamily="18" charset="0"/>
                            <a:ea typeface="Cambria Math" panose="02040503050406030204" pitchFamily="18" charset="0"/>
                            <a:cs typeface="Times New Roman"/>
                          </a:rPr>
                          <m:t>1</m:t>
                        </m:r>
                      </m:e>
                    </m:nary>
                  </m:oMath>
                </a14:m>
                <a:r>
                  <a:rPr lang="es-ES" sz="1400">
                    <a:latin typeface="Verdana"/>
                    <a:ea typeface="Verdana"/>
                    <a:cs typeface="Times New Roman"/>
                  </a:rPr>
                  <a:t>. Depende de </a:t>
                </a:r>
                <a14:m>
                  <m:oMath xmlns:m="http://schemas.openxmlformats.org/officeDocument/2006/math">
                    <m:sSup>
                      <m:sSupPr>
                        <m:ctrlPr>
                          <a:rPr lang="es-ES" sz="1400" i="1" smtClean="0">
                            <a:latin typeface="Cambria Math" panose="02040503050406030204" pitchFamily="18" charset="0"/>
                            <a:ea typeface="Verdana"/>
                            <a:cs typeface="Times New Roman"/>
                          </a:rPr>
                        </m:ctrlPr>
                      </m:sSupPr>
                      <m:e>
                        <m:r>
                          <m:rPr>
                            <m:nor/>
                          </m:rPr>
                          <a:rPr lang="es-ES" sz="1400" dirty="0">
                            <a:latin typeface="Verdana"/>
                            <a:ea typeface="Verdana"/>
                            <a:cs typeface="Times New Roman"/>
                          </a:rPr>
                          <m:t>∑</m:t>
                        </m:r>
                      </m:e>
                      <m:sup>
                        <m:r>
                          <a:rPr lang="es-MX" sz="1400" b="0" i="1" smtClean="0">
                            <a:latin typeface="Cambria Math" panose="02040503050406030204" pitchFamily="18" charset="0"/>
                            <a:ea typeface="Verdana"/>
                            <a:cs typeface="Times New Roman"/>
                          </a:rPr>
                          <m:t>−1</m:t>
                        </m:r>
                      </m:sup>
                    </m:sSup>
                  </m:oMath>
                </a14:m>
                <a:r>
                  <a:rPr lang="es-ES" sz="1400">
                    <a:latin typeface="Verdana"/>
                    <a:ea typeface="Verdana"/>
                    <a:cs typeface="Times New Roman"/>
                  </a:rPr>
                  <a:t>por ende si el determinante de sigma es inestable también lo son las soluciones al problema.</a:t>
                </a:r>
              </a:p>
              <a:p>
                <a:endParaRPr lang="es-CO" sz="2000">
                  <a:solidFill>
                    <a:schemeClr val="bg1"/>
                  </a:solidFill>
                  <a:latin typeface="Verdana" panose="020B0604030504040204" pitchFamily="34" charset="0"/>
                  <a:ea typeface="Verdana" panose="020B0604030504040204" pitchFamily="34" charset="0"/>
                </a:endParaRPr>
              </a:p>
            </p:txBody>
          </p:sp>
        </mc:Choice>
        <mc:Fallback xmlns="">
          <p:sp>
            <p:nvSpPr>
              <p:cNvPr id="2" name="CuadroTexto 1">
                <a:extLst>
                  <a:ext uri="{FF2B5EF4-FFF2-40B4-BE49-F238E27FC236}">
                    <a16:creationId xmlns:a16="http://schemas.microsoft.com/office/drawing/2014/main" id="{7E1F9468-46DD-33AC-1D2A-E3AB96B20997}"/>
                  </a:ext>
                </a:extLst>
              </p:cNvPr>
              <p:cNvSpPr txBox="1">
                <a:spLocks noRot="1" noChangeAspect="1" noMove="1" noResize="1" noEditPoints="1" noAdjustHandles="1" noChangeArrowheads="1" noChangeShapeType="1" noTextEdit="1"/>
              </p:cNvSpPr>
              <p:nvPr/>
            </p:nvSpPr>
            <p:spPr>
              <a:xfrm flipH="1">
                <a:off x="307393" y="1450630"/>
                <a:ext cx="8529214" cy="3368294"/>
              </a:xfrm>
              <a:prstGeom prst="rect">
                <a:avLst/>
              </a:prstGeom>
              <a:blipFill>
                <a:blip r:embed="rId3"/>
                <a:stretch>
                  <a:fillRect l="-214" t="-362" r="-1643"/>
                </a:stretch>
              </a:blipFill>
            </p:spPr>
            <p:txBody>
              <a:bodyPr/>
              <a:lstStyle/>
              <a:p>
                <a:r>
                  <a:rPr lang="en-US">
                    <a:noFill/>
                  </a:rPr>
                  <a:t> </a:t>
                </a:r>
              </a:p>
            </p:txBody>
          </p:sp>
        </mc:Fallback>
      </mc:AlternateContent>
    </p:spTree>
    <p:extLst>
      <p:ext uri="{BB962C8B-B14F-4D97-AF65-F5344CB8AC3E}">
        <p14:creationId xmlns:p14="http://schemas.microsoft.com/office/powerpoint/2010/main" val="2918983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8579D-C75D-1AE3-97FB-2207C09712CA}"/>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076419B1-A558-3EB8-4DB2-D750A2DAE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6" y="0"/>
            <a:ext cx="9144000" cy="5143500"/>
          </a:xfrm>
          <a:prstGeom prst="rect">
            <a:avLst/>
          </a:prstGeom>
        </p:spPr>
      </p:pic>
      <p:sp>
        <p:nvSpPr>
          <p:cNvPr id="10" name="TextBox 1">
            <a:extLst>
              <a:ext uri="{FF2B5EF4-FFF2-40B4-BE49-F238E27FC236}">
                <a16:creationId xmlns:a16="http://schemas.microsoft.com/office/drawing/2014/main" id="{63726B59-373A-DEC8-785D-805626F583A1}"/>
              </a:ext>
            </a:extLst>
          </p:cNvPr>
          <p:cNvSpPr txBox="1"/>
          <p:nvPr/>
        </p:nvSpPr>
        <p:spPr>
          <a:xfrm>
            <a:off x="775821" y="381065"/>
            <a:ext cx="7592358" cy="400110"/>
          </a:xfrm>
          <a:prstGeom prst="rect">
            <a:avLst/>
          </a:prstGeom>
          <a:noFill/>
        </p:spPr>
        <p:txBody>
          <a:bodyPr wrap="square" rtlCol="0">
            <a:spAutoFit/>
          </a:bodyPr>
          <a:lstStyle/>
          <a:p>
            <a:pPr algn="ctr"/>
            <a:r>
              <a:rPr lang="es-ES" sz="2000" b="1">
                <a:solidFill>
                  <a:srgbClr val="243671"/>
                </a:solidFill>
                <a:latin typeface="Aptos" panose="020B0004020202020204" pitchFamily="34" charset="0"/>
              </a:rPr>
              <a:t>Aprendizaje no supervisado</a:t>
            </a:r>
            <a:r>
              <a:rPr lang="es-ES" sz="2000" b="1" dirty="0">
                <a:solidFill>
                  <a:srgbClr val="243671"/>
                </a:solidFill>
                <a:latin typeface="Aptos" panose="020B0004020202020204" pitchFamily="34" charset="0"/>
              </a:rPr>
              <a:t>: </a:t>
            </a:r>
            <a:r>
              <a:rPr lang="es-ES" sz="2000" b="1" err="1">
                <a:solidFill>
                  <a:srgbClr val="243671"/>
                </a:solidFill>
                <a:latin typeface="Aptos" panose="020B0004020202020204" pitchFamily="34" charset="0"/>
              </a:rPr>
              <a:t>Hierarchical</a:t>
            </a:r>
            <a:r>
              <a:rPr lang="es-ES" sz="2000" b="1">
                <a:solidFill>
                  <a:srgbClr val="243671"/>
                </a:solidFill>
                <a:latin typeface="Aptos" panose="020B0004020202020204" pitchFamily="34" charset="0"/>
              </a:rPr>
              <a:t> </a:t>
            </a:r>
            <a:r>
              <a:rPr lang="es-ES" sz="2000" b="1" err="1">
                <a:solidFill>
                  <a:srgbClr val="243671"/>
                </a:solidFill>
                <a:latin typeface="Aptos" panose="020B0004020202020204" pitchFamily="34" charset="0"/>
              </a:rPr>
              <a:t>Risk</a:t>
            </a:r>
            <a:r>
              <a:rPr lang="es-ES" sz="2000" b="1">
                <a:solidFill>
                  <a:srgbClr val="243671"/>
                </a:solidFill>
                <a:latin typeface="Aptos" panose="020B0004020202020204" pitchFamily="34" charset="0"/>
              </a:rPr>
              <a:t> </a:t>
            </a:r>
            <a:r>
              <a:rPr lang="es-ES" sz="2000" b="1" err="1">
                <a:solidFill>
                  <a:srgbClr val="243671"/>
                </a:solidFill>
                <a:latin typeface="Aptos" panose="020B0004020202020204" pitchFamily="34" charset="0"/>
              </a:rPr>
              <a:t>Parity</a:t>
            </a:r>
            <a:endParaRPr lang="es-ES" sz="2000" b="1" dirty="0">
              <a:solidFill>
                <a:srgbClr val="243671"/>
              </a:solidFill>
              <a:latin typeface="Aptos" panose="020B0004020202020204" pitchFamily="34" charset="0"/>
            </a:endParaRPr>
          </a:p>
        </p:txBody>
      </p:sp>
      <p:grpSp>
        <p:nvGrpSpPr>
          <p:cNvPr id="3" name="Grupo 13">
            <a:extLst>
              <a:ext uri="{FF2B5EF4-FFF2-40B4-BE49-F238E27FC236}">
                <a16:creationId xmlns:a16="http://schemas.microsoft.com/office/drawing/2014/main" id="{4DE86643-8590-CA0A-187E-524613D9FE87}"/>
              </a:ext>
            </a:extLst>
          </p:cNvPr>
          <p:cNvGrpSpPr/>
          <p:nvPr/>
        </p:nvGrpSpPr>
        <p:grpSpPr>
          <a:xfrm>
            <a:off x="890898" y="1162240"/>
            <a:ext cx="7362204" cy="3407437"/>
            <a:chOff x="1152938" y="2196354"/>
            <a:chExt cx="9501809" cy="4251196"/>
          </a:xfrm>
        </p:grpSpPr>
        <p:sp>
          <p:nvSpPr>
            <p:cNvPr id="4" name="Rectangle: Rounded Corners 7">
              <a:extLst>
                <a:ext uri="{FF2B5EF4-FFF2-40B4-BE49-F238E27FC236}">
                  <a16:creationId xmlns:a16="http://schemas.microsoft.com/office/drawing/2014/main" id="{D8C66BC7-964C-E420-6E82-C264E86FE3B3}"/>
                </a:ext>
              </a:extLst>
            </p:cNvPr>
            <p:cNvSpPr/>
            <p:nvPr/>
          </p:nvSpPr>
          <p:spPr>
            <a:xfrm>
              <a:off x="1152938" y="2196354"/>
              <a:ext cx="9501809" cy="4251196"/>
            </a:xfrm>
            <a:prstGeom prst="roundRect">
              <a:avLst/>
            </a:prstGeom>
            <a:solidFill>
              <a:schemeClr val="bg1"/>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upo 4">
              <a:extLst>
                <a:ext uri="{FF2B5EF4-FFF2-40B4-BE49-F238E27FC236}">
                  <a16:creationId xmlns:a16="http://schemas.microsoft.com/office/drawing/2014/main" id="{842CE698-7198-ACE2-0C2B-29FBC8D3D9A8}"/>
                </a:ext>
              </a:extLst>
            </p:cNvPr>
            <p:cNvGrpSpPr/>
            <p:nvPr/>
          </p:nvGrpSpPr>
          <p:grpSpPr>
            <a:xfrm>
              <a:off x="1817986" y="2365573"/>
              <a:ext cx="8445953" cy="3912758"/>
              <a:chOff x="944368" y="1894328"/>
              <a:chExt cx="9323790" cy="4319433"/>
            </a:xfrm>
          </p:grpSpPr>
          <p:pic>
            <p:nvPicPr>
              <p:cNvPr id="6" name="Picture 3">
                <a:extLst>
                  <a:ext uri="{FF2B5EF4-FFF2-40B4-BE49-F238E27FC236}">
                    <a16:creationId xmlns:a16="http://schemas.microsoft.com/office/drawing/2014/main" id="{9CB8208B-E360-7AE4-C7D5-B98FA3E67E5C}"/>
                  </a:ext>
                </a:extLst>
              </p:cNvPr>
              <p:cNvPicPr>
                <a:picLocks noChangeAspect="1"/>
              </p:cNvPicPr>
              <p:nvPr/>
            </p:nvPicPr>
            <p:blipFill>
              <a:blip r:embed="rId3"/>
              <a:stretch>
                <a:fillRect/>
              </a:stretch>
            </p:blipFill>
            <p:spPr>
              <a:xfrm>
                <a:off x="944368" y="1894328"/>
                <a:ext cx="4618801" cy="4319433"/>
              </a:xfrm>
              <a:prstGeom prst="rect">
                <a:avLst/>
              </a:prstGeom>
              <a:ln>
                <a:solidFill>
                  <a:schemeClr val="tx1">
                    <a:lumMod val="65000"/>
                    <a:lumOff val="35000"/>
                  </a:schemeClr>
                </a:solidFill>
              </a:ln>
            </p:spPr>
          </p:pic>
          <p:pic>
            <p:nvPicPr>
              <p:cNvPr id="7" name="Picture 9">
                <a:extLst>
                  <a:ext uri="{FF2B5EF4-FFF2-40B4-BE49-F238E27FC236}">
                    <a16:creationId xmlns:a16="http://schemas.microsoft.com/office/drawing/2014/main" id="{BA876F9E-153F-FE5A-1F57-8620968DE56B}"/>
                  </a:ext>
                </a:extLst>
              </p:cNvPr>
              <p:cNvPicPr>
                <a:picLocks noChangeAspect="1"/>
              </p:cNvPicPr>
              <p:nvPr/>
            </p:nvPicPr>
            <p:blipFill>
              <a:blip r:embed="rId4"/>
              <a:stretch>
                <a:fillRect/>
              </a:stretch>
            </p:blipFill>
            <p:spPr>
              <a:xfrm>
                <a:off x="5698052" y="2455819"/>
                <a:ext cx="4570106" cy="3185980"/>
              </a:xfrm>
              <a:prstGeom prst="rect">
                <a:avLst/>
              </a:prstGeom>
              <a:ln>
                <a:solidFill>
                  <a:schemeClr val="tx1">
                    <a:lumMod val="65000"/>
                    <a:lumOff val="35000"/>
                  </a:schemeClr>
                </a:solidFill>
              </a:ln>
            </p:spPr>
          </p:pic>
        </p:grpSp>
      </p:grpSp>
    </p:spTree>
    <p:extLst>
      <p:ext uri="{BB962C8B-B14F-4D97-AF65-F5344CB8AC3E}">
        <p14:creationId xmlns:p14="http://schemas.microsoft.com/office/powerpoint/2010/main" val="3310452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E55FA-8F78-82CE-ADDB-0CB3E646B85F}"/>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C5CCEBB0-B138-BEF4-F37B-F766DA82F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5" y="11681"/>
            <a:ext cx="9144000" cy="5143500"/>
          </a:xfrm>
          <a:prstGeom prst="rect">
            <a:avLst/>
          </a:prstGeom>
        </p:spPr>
      </p:pic>
      <p:sp>
        <p:nvSpPr>
          <p:cNvPr id="10" name="TextBox 1">
            <a:extLst>
              <a:ext uri="{FF2B5EF4-FFF2-40B4-BE49-F238E27FC236}">
                <a16:creationId xmlns:a16="http://schemas.microsoft.com/office/drawing/2014/main" id="{AEF939CA-EB83-BC22-0F9E-0A5A285B3E8E}"/>
              </a:ext>
            </a:extLst>
          </p:cNvPr>
          <p:cNvSpPr txBox="1"/>
          <p:nvPr/>
        </p:nvSpPr>
        <p:spPr>
          <a:xfrm>
            <a:off x="535913" y="387350"/>
            <a:ext cx="7592358" cy="461665"/>
          </a:xfrm>
          <a:prstGeom prst="rect">
            <a:avLst/>
          </a:prstGeom>
          <a:noFill/>
        </p:spPr>
        <p:txBody>
          <a:bodyPr wrap="square" rtlCol="0">
            <a:spAutoFit/>
          </a:bodyPr>
          <a:lstStyle/>
          <a:p>
            <a:r>
              <a:rPr lang="es-ES" sz="2400" b="1">
                <a:solidFill>
                  <a:srgbClr val="243671"/>
                </a:solidFill>
                <a:latin typeface="Verdana" panose="020B0604030504040204" pitchFamily="34" charset="0"/>
                <a:ea typeface="Verdana" panose="020B0604030504040204" pitchFamily="34" charset="0"/>
              </a:rPr>
              <a:t>Paso 1: </a:t>
            </a:r>
            <a:r>
              <a:rPr lang="es-ES" sz="2400" b="1" err="1">
                <a:solidFill>
                  <a:srgbClr val="243671"/>
                </a:solidFill>
                <a:latin typeface="Verdana" panose="020B0604030504040204" pitchFamily="34" charset="0"/>
                <a:ea typeface="Verdana" panose="020B0604030504040204" pitchFamily="34" charset="0"/>
              </a:rPr>
              <a:t>Tree</a:t>
            </a:r>
            <a:r>
              <a:rPr lang="es-ES" sz="2400" b="1">
                <a:solidFill>
                  <a:srgbClr val="243671"/>
                </a:solidFill>
                <a:latin typeface="Verdana" panose="020B0604030504040204" pitchFamily="34" charset="0"/>
                <a:ea typeface="Verdana" panose="020B0604030504040204" pitchFamily="34" charset="0"/>
              </a:rPr>
              <a:t> </a:t>
            </a:r>
            <a:r>
              <a:rPr lang="es-ES" sz="2400" b="1" err="1">
                <a:solidFill>
                  <a:srgbClr val="243671"/>
                </a:solidFill>
                <a:latin typeface="Verdana" panose="020B0604030504040204" pitchFamily="34" charset="0"/>
                <a:ea typeface="Verdana" panose="020B0604030504040204" pitchFamily="34" charset="0"/>
              </a:rPr>
              <a:t>Clustering</a:t>
            </a:r>
            <a:endParaRPr lang="es-ES" sz="2400" b="1">
              <a:solidFill>
                <a:srgbClr val="243671"/>
              </a:solidFill>
              <a:latin typeface="Verdana" panose="020B0604030504040204" pitchFamily="34" charset="0"/>
              <a:ea typeface="Verdana" panose="020B0604030504040204" pitchFamily="34" charset="0"/>
            </a:endParaRPr>
          </a:p>
        </p:txBody>
      </p:sp>
      <p:sp>
        <p:nvSpPr>
          <p:cNvPr id="2" name="TextBox 1">
            <a:extLst>
              <a:ext uri="{FF2B5EF4-FFF2-40B4-BE49-F238E27FC236}">
                <a16:creationId xmlns:a16="http://schemas.microsoft.com/office/drawing/2014/main" id="{D9D49389-5E63-F857-47FA-B742CD552021}"/>
              </a:ext>
            </a:extLst>
          </p:cNvPr>
          <p:cNvSpPr txBox="1"/>
          <p:nvPr/>
        </p:nvSpPr>
        <p:spPr>
          <a:xfrm>
            <a:off x="594308" y="1534143"/>
            <a:ext cx="4182469" cy="3139321"/>
          </a:xfrm>
          <a:prstGeom prst="rect">
            <a:avLst/>
          </a:prstGeom>
          <a:noFill/>
        </p:spPr>
        <p:txBody>
          <a:bodyPr wrap="square" rtlCol="0">
            <a:spAutoFit/>
          </a:bodyPr>
          <a:lstStyle/>
          <a:p>
            <a:r>
              <a:rPr lang="es-CO" b="1">
                <a:latin typeface="Verdana" panose="020B0604030504040204" pitchFamily="34" charset="0"/>
                <a:ea typeface="Verdana" panose="020B0604030504040204" pitchFamily="34" charset="0"/>
              </a:rPr>
              <a:t>Paso 1: </a:t>
            </a:r>
            <a:r>
              <a:rPr lang="es-CO" err="1">
                <a:latin typeface="Verdana" panose="020B0604030504040204" pitchFamily="34" charset="0"/>
                <a:ea typeface="Verdana" panose="020B0604030504040204" pitchFamily="34" charset="0"/>
              </a:rPr>
              <a:t>Tree</a:t>
            </a:r>
            <a:r>
              <a:rPr lang="es-CO">
                <a:latin typeface="Verdana" panose="020B0604030504040204" pitchFamily="34" charset="0"/>
                <a:ea typeface="Verdana" panose="020B0604030504040204" pitchFamily="34" charset="0"/>
              </a:rPr>
              <a:t> </a:t>
            </a:r>
            <a:r>
              <a:rPr lang="es-CO" err="1">
                <a:latin typeface="Verdana" panose="020B0604030504040204" pitchFamily="34" charset="0"/>
                <a:ea typeface="Verdana" panose="020B0604030504040204" pitchFamily="34" charset="0"/>
              </a:rPr>
              <a:t>Clustering</a:t>
            </a:r>
            <a:r>
              <a:rPr lang="es-CO">
                <a:latin typeface="Verdana" panose="020B0604030504040204" pitchFamily="34" charset="0"/>
                <a:ea typeface="Verdana" panose="020B0604030504040204" pitchFamily="34" charset="0"/>
              </a:rPr>
              <a:t>: Forma un </a:t>
            </a:r>
            <a:r>
              <a:rPr lang="es-CO" err="1">
                <a:latin typeface="Verdana" panose="020B0604030504040204" pitchFamily="34" charset="0"/>
                <a:ea typeface="Verdana" panose="020B0604030504040204" pitchFamily="34" charset="0"/>
              </a:rPr>
              <a:t>dendograma</a:t>
            </a:r>
            <a:r>
              <a:rPr lang="es-CO">
                <a:latin typeface="Verdana" panose="020B0604030504040204" pitchFamily="34" charset="0"/>
                <a:ea typeface="Verdana" panose="020B0604030504040204" pitchFamily="34" charset="0"/>
              </a:rPr>
              <a:t> para los activos de la optimización.</a:t>
            </a:r>
          </a:p>
          <a:p>
            <a:endParaRPr lang="es-CO">
              <a:latin typeface="Verdana" panose="020B0604030504040204" pitchFamily="34" charset="0"/>
              <a:ea typeface="Verdana" panose="020B0604030504040204" pitchFamily="34" charset="0"/>
            </a:endParaRPr>
          </a:p>
          <a:p>
            <a:r>
              <a:rPr lang="es-CO" b="1">
                <a:latin typeface="Verdana" panose="020B0604030504040204" pitchFamily="34" charset="0"/>
                <a:ea typeface="Verdana" panose="020B0604030504040204" pitchFamily="34" charset="0"/>
              </a:rPr>
              <a:t>Paso 2: </a:t>
            </a:r>
            <a:r>
              <a:rPr lang="es-CO" err="1">
                <a:latin typeface="Verdana" panose="020B0604030504040204" pitchFamily="34" charset="0"/>
                <a:ea typeface="Verdana" panose="020B0604030504040204" pitchFamily="34" charset="0"/>
              </a:rPr>
              <a:t>Quasi</a:t>
            </a:r>
            <a:r>
              <a:rPr lang="es-CO">
                <a:latin typeface="Verdana" panose="020B0604030504040204" pitchFamily="34" charset="0"/>
                <a:ea typeface="Verdana" panose="020B0604030504040204" pitchFamily="34" charset="0"/>
              </a:rPr>
              <a:t>-Diagonalización. Reordenar la matriz de covarianzas.</a:t>
            </a:r>
          </a:p>
          <a:p>
            <a:endParaRPr lang="es-CO">
              <a:latin typeface="Verdana" panose="020B0604030504040204" pitchFamily="34" charset="0"/>
              <a:ea typeface="Verdana" panose="020B0604030504040204" pitchFamily="34" charset="0"/>
            </a:endParaRPr>
          </a:p>
          <a:p>
            <a:r>
              <a:rPr lang="es-CO" b="1">
                <a:latin typeface="Verdana" panose="020B0604030504040204" pitchFamily="34" charset="0"/>
                <a:ea typeface="Verdana" panose="020B0604030504040204" pitchFamily="34" charset="0"/>
              </a:rPr>
              <a:t>Paso 3: </a:t>
            </a:r>
            <a:r>
              <a:rPr lang="es-CO">
                <a:latin typeface="Verdana" panose="020B0604030504040204" pitchFamily="34" charset="0"/>
                <a:ea typeface="Verdana" panose="020B0604030504040204" pitchFamily="34" charset="0"/>
              </a:rPr>
              <a:t>Bisección Recursiva. Optimizar la matriz iterativamente. </a:t>
            </a:r>
          </a:p>
        </p:txBody>
      </p:sp>
      <p:pic>
        <p:nvPicPr>
          <p:cNvPr id="5" name="Imagen 3">
            <a:extLst>
              <a:ext uri="{FF2B5EF4-FFF2-40B4-BE49-F238E27FC236}">
                <a16:creationId xmlns:a16="http://schemas.microsoft.com/office/drawing/2014/main" id="{638C5915-8AFC-E13B-272D-F6406934DB1A}"/>
              </a:ext>
            </a:extLst>
          </p:cNvPr>
          <p:cNvPicPr>
            <a:picLocks noChangeAspect="1"/>
          </p:cNvPicPr>
          <p:nvPr/>
        </p:nvPicPr>
        <p:blipFill rotWithShape="1">
          <a:blip r:embed="rId3">
            <a:alphaModFix am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rcRect b="12109"/>
          <a:stretch/>
        </p:blipFill>
        <p:spPr>
          <a:xfrm>
            <a:off x="5411699" y="1675047"/>
            <a:ext cx="3251200" cy="2857515"/>
          </a:xfrm>
          <a:prstGeom prst="rect">
            <a:avLst/>
          </a:prstGeom>
        </p:spPr>
      </p:pic>
    </p:spTree>
    <p:extLst>
      <p:ext uri="{BB962C8B-B14F-4D97-AF65-F5344CB8AC3E}">
        <p14:creationId xmlns:p14="http://schemas.microsoft.com/office/powerpoint/2010/main" val="424188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1E02C-6A7E-CB18-7B10-C1C76727A2B6}"/>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2D4702FB-4D7B-1EA6-9B64-723CD892B0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3C6BAD3B-C1BB-79B7-9CFB-B80B36A77333}"/>
              </a:ext>
            </a:extLst>
          </p:cNvPr>
          <p:cNvSpPr txBox="1"/>
          <p:nvPr/>
        </p:nvSpPr>
        <p:spPr>
          <a:xfrm>
            <a:off x="484068" y="487696"/>
            <a:ext cx="5810576" cy="523220"/>
          </a:xfrm>
          <a:prstGeom prst="rect">
            <a:avLst/>
          </a:prstGeom>
          <a:noFill/>
        </p:spPr>
        <p:txBody>
          <a:bodyPr wrap="square" rtlCol="0">
            <a:spAutoFit/>
          </a:bodyPr>
          <a:lstStyle/>
          <a:p>
            <a:r>
              <a:rPr lang="es-ES" sz="2800" b="1">
                <a:solidFill>
                  <a:srgbClr val="243671"/>
                </a:solidFill>
                <a:latin typeface="Verdana" panose="020B0604030504040204" pitchFamily="34" charset="0"/>
                <a:ea typeface="Verdana" panose="020B0604030504040204" pitchFamily="34" charset="0"/>
              </a:rPr>
              <a:t>Paso 1: </a:t>
            </a:r>
            <a:r>
              <a:rPr lang="es-ES" sz="2800" b="1" err="1">
                <a:solidFill>
                  <a:srgbClr val="243671"/>
                </a:solidFill>
                <a:latin typeface="Verdana" panose="020B0604030504040204" pitchFamily="34" charset="0"/>
                <a:ea typeface="Verdana" panose="020B0604030504040204" pitchFamily="34" charset="0"/>
              </a:rPr>
              <a:t>Tree</a:t>
            </a:r>
            <a:r>
              <a:rPr lang="es-ES" sz="2800" b="1">
                <a:solidFill>
                  <a:srgbClr val="243671"/>
                </a:solidFill>
                <a:latin typeface="Verdana" panose="020B0604030504040204" pitchFamily="34" charset="0"/>
                <a:ea typeface="Verdana" panose="020B0604030504040204" pitchFamily="34" charset="0"/>
              </a:rPr>
              <a:t> </a:t>
            </a:r>
            <a:r>
              <a:rPr lang="es-ES" sz="2800" b="1" err="1">
                <a:solidFill>
                  <a:srgbClr val="243671"/>
                </a:solidFill>
                <a:latin typeface="Verdana" panose="020B0604030504040204" pitchFamily="34" charset="0"/>
                <a:ea typeface="Verdana" panose="020B0604030504040204" pitchFamily="34" charset="0"/>
              </a:rPr>
              <a:t>Clustering</a:t>
            </a:r>
            <a:endParaRPr lang="es-ES" sz="2800" b="1">
              <a:solidFill>
                <a:srgbClr val="24367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3" name="TextBox 6">
                <a:extLst>
                  <a:ext uri="{FF2B5EF4-FFF2-40B4-BE49-F238E27FC236}">
                    <a16:creationId xmlns:a16="http://schemas.microsoft.com/office/drawing/2014/main" id="{7F415D7A-E852-F20C-A9FF-9FB07D9CC8FF}"/>
                  </a:ext>
                </a:extLst>
              </p:cNvPr>
              <p:cNvSpPr txBox="1"/>
              <p:nvPr/>
            </p:nvSpPr>
            <p:spPr>
              <a:xfrm>
                <a:off x="484068" y="1279688"/>
                <a:ext cx="4298536" cy="3729995"/>
              </a:xfrm>
              <a:prstGeom prst="rect">
                <a:avLst/>
              </a:prstGeom>
              <a:noFill/>
            </p:spPr>
            <p:txBody>
              <a:bodyPr wrap="square" rtlCol="0">
                <a:spAutoFit/>
              </a:bodyPr>
              <a:lstStyle/>
              <a:p>
                <a:r>
                  <a:rPr lang="es-CO" sz="1400">
                    <a:solidFill>
                      <a:schemeClr val="tx1"/>
                    </a:solidFill>
                    <a:latin typeface="Verdana" panose="020B0604030504040204" pitchFamily="34" charset="0"/>
                    <a:ea typeface="Verdana" panose="020B0604030504040204" pitchFamily="34" charset="0"/>
                  </a:rPr>
                  <a:t>El primer paso consiste en calcular la matriz de distancias, para ello primero se computa:</a:t>
                </a:r>
              </a:p>
              <a:p>
                <a:endParaRPr lang="es-CO" sz="1400" b="0">
                  <a:solidFill>
                    <a:schemeClr val="tx1"/>
                  </a:solidFill>
                  <a:latin typeface="Verdana" panose="020B0604030504040204" pitchFamily="34" charset="0"/>
                  <a:ea typeface="Verdana" panose="020B0604030504040204" pitchFamily="34" charset="0"/>
                </a:endParaRPr>
              </a:p>
              <a:p>
                <a:pPr algn="ctr"/>
                <a14:m>
                  <m:oMathPara xmlns:m="http://schemas.openxmlformats.org/officeDocument/2006/math">
                    <m:oMathParaPr>
                      <m:jc m:val="centerGroup"/>
                    </m:oMathParaPr>
                    <m:oMath xmlns:m="http://schemas.openxmlformats.org/officeDocument/2006/math">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𝑑</m:t>
                          </m:r>
                        </m:e>
                        <m:sub>
                          <m:r>
                            <a:rPr lang="es-CO" sz="1400" b="0" i="1" smtClean="0">
                              <a:solidFill>
                                <a:schemeClr val="tx1"/>
                              </a:solidFill>
                              <a:latin typeface="Cambria Math" panose="02040503050406030204" pitchFamily="18" charset="0"/>
                            </a:rPr>
                            <m:t>𝑖𝑗</m:t>
                          </m:r>
                        </m:sub>
                      </m:sSub>
                      <m:r>
                        <a:rPr lang="es-CO" sz="1400" b="0" i="1" smtClean="0">
                          <a:solidFill>
                            <a:schemeClr val="tx1"/>
                          </a:solidFill>
                          <a:latin typeface="Cambria Math" panose="02040503050406030204" pitchFamily="18" charset="0"/>
                        </a:rPr>
                        <m:t>=</m:t>
                      </m:r>
                      <m:r>
                        <a:rPr lang="es-CO" sz="1400" b="0" i="1" smtClean="0">
                          <a:solidFill>
                            <a:schemeClr val="tx1"/>
                          </a:solidFill>
                          <a:latin typeface="Cambria Math" panose="02040503050406030204" pitchFamily="18" charset="0"/>
                        </a:rPr>
                        <m:t>𝑑</m:t>
                      </m:r>
                      <m:d>
                        <m:dPr>
                          <m:begChr m:val="["/>
                          <m:endChr m:val="]"/>
                          <m:ctrlPr>
                            <a:rPr lang="es-CO" sz="1400" b="0" i="1" smtClean="0">
                              <a:solidFill>
                                <a:schemeClr val="tx1"/>
                              </a:solidFill>
                              <a:latin typeface="Cambria Math" panose="02040503050406030204" pitchFamily="18" charset="0"/>
                            </a:rPr>
                          </m:ctrlPr>
                        </m:dPr>
                        <m:e>
                          <m:sSub>
                            <m:sSubPr>
                              <m:ctrlPr>
                                <a:rPr lang="es-CO" sz="1400" i="1">
                                  <a:solidFill>
                                    <a:schemeClr val="tx1"/>
                                  </a:solidFill>
                                  <a:latin typeface="Cambria Math" panose="02040503050406030204" pitchFamily="18" charset="0"/>
                                </a:rPr>
                              </m:ctrlPr>
                            </m:sSubPr>
                            <m:e>
                              <m:r>
                                <a:rPr lang="es-CO" sz="1400" i="1">
                                  <a:solidFill>
                                    <a:schemeClr val="tx1"/>
                                  </a:solidFill>
                                  <a:latin typeface="Cambria Math" panose="02040503050406030204" pitchFamily="18" charset="0"/>
                                </a:rPr>
                                <m:t>𝑋</m:t>
                              </m:r>
                            </m:e>
                            <m:sub>
                              <m:r>
                                <a:rPr lang="es-CO" sz="1400" i="1">
                                  <a:solidFill>
                                    <a:schemeClr val="tx1"/>
                                  </a:solidFill>
                                  <a:latin typeface="Cambria Math" panose="02040503050406030204" pitchFamily="18" charset="0"/>
                                </a:rPr>
                                <m:t>𝑖</m:t>
                              </m:r>
                            </m:sub>
                          </m:sSub>
                          <m:r>
                            <a:rPr lang="es-CO" sz="1400" i="1">
                              <a:solidFill>
                                <a:schemeClr val="tx1"/>
                              </a:solidFill>
                              <a:latin typeface="Cambria Math" panose="02040503050406030204" pitchFamily="18" charset="0"/>
                            </a:rPr>
                            <m:t>, </m:t>
                          </m:r>
                          <m:sSub>
                            <m:sSubPr>
                              <m:ctrlPr>
                                <a:rPr lang="es-CO" sz="1400" i="1">
                                  <a:solidFill>
                                    <a:schemeClr val="tx1"/>
                                  </a:solidFill>
                                  <a:latin typeface="Cambria Math" panose="02040503050406030204" pitchFamily="18" charset="0"/>
                                </a:rPr>
                              </m:ctrlPr>
                            </m:sSubPr>
                            <m:e>
                              <m:r>
                                <a:rPr lang="es-CO" sz="1400" i="1">
                                  <a:solidFill>
                                    <a:schemeClr val="tx1"/>
                                  </a:solidFill>
                                  <a:latin typeface="Cambria Math" panose="02040503050406030204" pitchFamily="18" charset="0"/>
                                </a:rPr>
                                <m:t>𝑋</m:t>
                              </m:r>
                            </m:e>
                            <m:sub>
                              <m:r>
                                <a:rPr lang="es-CO" sz="1400" i="1">
                                  <a:solidFill>
                                    <a:schemeClr val="tx1"/>
                                  </a:solidFill>
                                  <a:latin typeface="Cambria Math" panose="02040503050406030204" pitchFamily="18" charset="0"/>
                                </a:rPr>
                                <m:t>𝑗</m:t>
                              </m:r>
                            </m:sub>
                          </m:sSub>
                        </m:e>
                      </m:d>
                      <m:r>
                        <a:rPr lang="es-CO" sz="1400" b="0" i="1" smtClean="0">
                          <a:solidFill>
                            <a:schemeClr val="tx1"/>
                          </a:solidFill>
                          <a:latin typeface="Cambria Math" panose="02040503050406030204" pitchFamily="18" charset="0"/>
                        </a:rPr>
                        <m:t>=</m:t>
                      </m:r>
                      <m:rad>
                        <m:radPr>
                          <m:degHide m:val="on"/>
                          <m:ctrlPr>
                            <a:rPr lang="es-CO" sz="1400" b="0" i="1" smtClean="0">
                              <a:solidFill>
                                <a:schemeClr val="tx1"/>
                              </a:solidFill>
                              <a:latin typeface="Cambria Math" panose="02040503050406030204" pitchFamily="18" charset="0"/>
                            </a:rPr>
                          </m:ctrlPr>
                        </m:radPr>
                        <m:deg/>
                        <m:e>
                          <m:f>
                            <m:fPr>
                              <m:ctrlPr>
                                <a:rPr lang="es-CO" sz="1400" b="0" i="1" smtClean="0">
                                  <a:solidFill>
                                    <a:schemeClr val="tx1"/>
                                  </a:solidFill>
                                  <a:latin typeface="Cambria Math" panose="02040503050406030204" pitchFamily="18" charset="0"/>
                                </a:rPr>
                              </m:ctrlPr>
                            </m:fPr>
                            <m:num>
                              <m:r>
                                <a:rPr lang="es-CO" sz="1400" b="0" i="1" smtClean="0">
                                  <a:solidFill>
                                    <a:schemeClr val="tx1"/>
                                  </a:solidFill>
                                  <a:latin typeface="Cambria Math" panose="02040503050406030204" pitchFamily="18" charset="0"/>
                                </a:rPr>
                                <m:t>1</m:t>
                              </m:r>
                            </m:num>
                            <m:den>
                              <m:r>
                                <a:rPr lang="es-CO" sz="1400" b="0" i="1" smtClean="0">
                                  <a:solidFill>
                                    <a:schemeClr val="tx1"/>
                                  </a:solidFill>
                                  <a:latin typeface="Cambria Math" panose="02040503050406030204" pitchFamily="18" charset="0"/>
                                </a:rPr>
                                <m:t>2</m:t>
                              </m:r>
                            </m:den>
                          </m:f>
                          <m:r>
                            <a:rPr lang="es-CO" sz="1400" b="0" i="1" smtClean="0">
                              <a:solidFill>
                                <a:schemeClr val="tx1"/>
                              </a:solidFill>
                              <a:latin typeface="Cambria Math" panose="02040503050406030204" pitchFamily="18" charset="0"/>
                            </a:rPr>
                            <m:t>(1−</m:t>
                          </m:r>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𝜌</m:t>
                              </m:r>
                            </m:e>
                            <m:sub>
                              <m:r>
                                <a:rPr lang="es-CO" sz="1400" b="0" i="1" smtClean="0">
                                  <a:solidFill>
                                    <a:schemeClr val="tx1"/>
                                  </a:solidFill>
                                  <a:latin typeface="Cambria Math" panose="02040503050406030204" pitchFamily="18" charset="0"/>
                                </a:rPr>
                                <m:t>𝑖𝑗</m:t>
                              </m:r>
                            </m:sub>
                          </m:sSub>
                          <m:r>
                            <a:rPr lang="es-CO" sz="1400" b="0" i="1" smtClean="0">
                              <a:solidFill>
                                <a:schemeClr val="tx1"/>
                              </a:solidFill>
                              <a:latin typeface="Cambria Math" panose="02040503050406030204" pitchFamily="18" charset="0"/>
                            </a:rPr>
                            <m:t>)</m:t>
                          </m:r>
                        </m:e>
                      </m:rad>
                    </m:oMath>
                  </m:oMathPara>
                </a14:m>
                <a:endParaRPr lang="es-CO" sz="1400">
                  <a:solidFill>
                    <a:schemeClr val="tx1"/>
                  </a:solidFill>
                  <a:latin typeface="Verdana" panose="020B0604030504040204" pitchFamily="34" charset="0"/>
                  <a:ea typeface="Verdana" panose="020B0604030504040204" pitchFamily="34" charset="0"/>
                </a:endParaRPr>
              </a:p>
              <a:p>
                <a:pPr algn="ctr"/>
                <a:endParaRPr lang="es-CO" sz="1400">
                  <a:solidFill>
                    <a:schemeClr val="tx1"/>
                  </a:solidFill>
                  <a:latin typeface="Verdana" panose="020B0604030504040204" pitchFamily="34" charset="0"/>
                  <a:ea typeface="Verdana" panose="020B0604030504040204" pitchFamily="34" charset="0"/>
                </a:endParaRPr>
              </a:p>
              <a:p>
                <a:r>
                  <a:rPr lang="es-CO" sz="1400">
                    <a:solidFill>
                      <a:schemeClr val="tx1"/>
                    </a:solidFill>
                    <a:latin typeface="Verdana" panose="020B0604030504040204" pitchFamily="34" charset="0"/>
                    <a:ea typeface="Verdana" panose="020B0604030504040204" pitchFamily="34" charset="0"/>
                  </a:rPr>
                  <a:t>Posteriormente se computa la siguiente métrica:</a:t>
                </a:r>
              </a:p>
              <a:p>
                <a:endParaRPr lang="es-CO" sz="1400">
                  <a:solidFill>
                    <a:schemeClr val="tx1"/>
                  </a:solidFill>
                  <a:latin typeface="Verdana" panose="020B0604030504040204" pitchFamily="34" charset="0"/>
                  <a:ea typeface="Verdana" panose="020B0604030504040204" pitchFamily="34" charset="0"/>
                </a:endParaRPr>
              </a:p>
              <a:p>
                <a14:m>
                  <m:oMathPara xmlns:m="http://schemas.openxmlformats.org/officeDocument/2006/math">
                    <m:oMathParaPr>
                      <m:jc m:val="centerGroup"/>
                    </m:oMathParaPr>
                    <m:oMath xmlns:m="http://schemas.openxmlformats.org/officeDocument/2006/math">
                      <m:acc>
                        <m:accPr>
                          <m:chr m:val="̃"/>
                          <m:ctrlPr>
                            <a:rPr lang="es-CO" sz="1400" b="0" i="1" smtClean="0">
                              <a:solidFill>
                                <a:schemeClr val="tx1"/>
                              </a:solidFill>
                              <a:latin typeface="Cambria Math" panose="02040503050406030204" pitchFamily="18" charset="0"/>
                            </a:rPr>
                          </m:ctrlPr>
                        </m:accPr>
                        <m:e>
                          <m:sSub>
                            <m:sSubPr>
                              <m:ctrlPr>
                                <a:rPr lang="es-CO" sz="1400" i="1">
                                  <a:solidFill>
                                    <a:schemeClr val="tx1"/>
                                  </a:solidFill>
                                  <a:latin typeface="Cambria Math" panose="02040503050406030204" pitchFamily="18" charset="0"/>
                                </a:rPr>
                              </m:ctrlPr>
                            </m:sSubPr>
                            <m:e>
                              <m:r>
                                <a:rPr lang="es-CO" sz="1400" i="1">
                                  <a:solidFill>
                                    <a:schemeClr val="tx1"/>
                                  </a:solidFill>
                                  <a:latin typeface="Cambria Math" panose="02040503050406030204" pitchFamily="18" charset="0"/>
                                </a:rPr>
                                <m:t>𝑑</m:t>
                              </m:r>
                            </m:e>
                            <m:sub>
                              <m:r>
                                <a:rPr lang="es-CO" sz="1400" i="1">
                                  <a:solidFill>
                                    <a:schemeClr val="tx1"/>
                                  </a:solidFill>
                                  <a:latin typeface="Cambria Math" panose="02040503050406030204" pitchFamily="18" charset="0"/>
                                </a:rPr>
                                <m:t>𝑖𝑗</m:t>
                              </m:r>
                            </m:sub>
                          </m:sSub>
                        </m:e>
                      </m:acc>
                      <m:r>
                        <a:rPr lang="es-CO" sz="1400" b="0" i="1" smtClean="0">
                          <a:solidFill>
                            <a:schemeClr val="tx1"/>
                          </a:solidFill>
                          <a:latin typeface="Cambria Math" panose="02040503050406030204" pitchFamily="18" charset="0"/>
                        </a:rPr>
                        <m:t>=</m:t>
                      </m:r>
                      <m:r>
                        <a:rPr lang="es-CO" sz="1400" b="0" i="1" smtClean="0">
                          <a:solidFill>
                            <a:schemeClr val="tx1"/>
                          </a:solidFill>
                          <a:latin typeface="Cambria Math" panose="02040503050406030204" pitchFamily="18" charset="0"/>
                        </a:rPr>
                        <m:t>𝑑</m:t>
                      </m:r>
                      <m:d>
                        <m:dPr>
                          <m:begChr m:val="["/>
                          <m:endChr m:val="]"/>
                          <m:ctrlPr>
                            <a:rPr lang="es-CO" sz="1400" b="0" i="1" smtClean="0">
                              <a:solidFill>
                                <a:schemeClr val="tx1"/>
                              </a:solidFill>
                              <a:latin typeface="Cambria Math" panose="02040503050406030204" pitchFamily="18" charset="0"/>
                            </a:rPr>
                          </m:ctrlPr>
                        </m:dPr>
                        <m:e>
                          <m:sSub>
                            <m:sSubPr>
                              <m:ctrlPr>
                                <a:rPr lang="es-CO" sz="1400" i="1">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𝐷</m:t>
                              </m:r>
                            </m:e>
                            <m:sub>
                              <m:r>
                                <a:rPr lang="es-CO" sz="1400" i="1">
                                  <a:solidFill>
                                    <a:schemeClr val="tx1"/>
                                  </a:solidFill>
                                  <a:latin typeface="Cambria Math" panose="02040503050406030204" pitchFamily="18" charset="0"/>
                                </a:rPr>
                                <m:t>𝑖</m:t>
                              </m:r>
                            </m:sub>
                          </m:sSub>
                          <m:r>
                            <a:rPr lang="es-CO" sz="1400" i="1">
                              <a:solidFill>
                                <a:schemeClr val="tx1"/>
                              </a:solidFill>
                              <a:latin typeface="Cambria Math" panose="02040503050406030204" pitchFamily="18" charset="0"/>
                            </a:rPr>
                            <m:t>, </m:t>
                          </m:r>
                          <m:sSub>
                            <m:sSubPr>
                              <m:ctrlPr>
                                <a:rPr lang="es-CO" sz="1400" i="1">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𝐷</m:t>
                              </m:r>
                            </m:e>
                            <m:sub>
                              <m:r>
                                <a:rPr lang="es-CO" sz="1400" i="1">
                                  <a:solidFill>
                                    <a:schemeClr val="tx1"/>
                                  </a:solidFill>
                                  <a:latin typeface="Cambria Math" panose="02040503050406030204" pitchFamily="18" charset="0"/>
                                </a:rPr>
                                <m:t>𝑗</m:t>
                              </m:r>
                            </m:sub>
                          </m:sSub>
                        </m:e>
                      </m:d>
                      <m:r>
                        <a:rPr lang="es-CO" sz="1400" b="0" i="1" smtClean="0">
                          <a:solidFill>
                            <a:schemeClr val="tx1"/>
                          </a:solidFill>
                          <a:latin typeface="Cambria Math" panose="02040503050406030204" pitchFamily="18" charset="0"/>
                        </a:rPr>
                        <m:t>=</m:t>
                      </m:r>
                      <m:rad>
                        <m:radPr>
                          <m:degHide m:val="on"/>
                          <m:ctrlPr>
                            <a:rPr lang="es-CO" sz="1400" i="1">
                              <a:solidFill>
                                <a:schemeClr val="tx1"/>
                              </a:solidFill>
                              <a:latin typeface="Cambria Math" panose="02040503050406030204" pitchFamily="18" charset="0"/>
                            </a:rPr>
                          </m:ctrlPr>
                        </m:radPr>
                        <m:deg/>
                        <m:e>
                          <m:nary>
                            <m:naryPr>
                              <m:chr m:val="∑"/>
                              <m:limLoc m:val="subSup"/>
                              <m:ctrlPr>
                                <a:rPr lang="es-CO" sz="1400" i="1" smtClean="0">
                                  <a:solidFill>
                                    <a:schemeClr val="tx1"/>
                                  </a:solidFill>
                                  <a:latin typeface="Cambria Math" panose="02040503050406030204" pitchFamily="18" charset="0"/>
                                </a:rPr>
                              </m:ctrlPr>
                            </m:naryPr>
                            <m:sub>
                              <m:r>
                                <m:rPr>
                                  <m:brk m:alnAt="25"/>
                                </m:rPr>
                                <a:rPr lang="es-CO" sz="1400" b="0" i="1" smtClean="0">
                                  <a:solidFill>
                                    <a:schemeClr val="tx1"/>
                                  </a:solidFill>
                                  <a:latin typeface="Cambria Math" panose="02040503050406030204" pitchFamily="18" charset="0"/>
                                </a:rPr>
                                <m:t>𝑛</m:t>
                              </m:r>
                              <m:r>
                                <a:rPr lang="es-CO" sz="1400" b="0" i="1" smtClean="0">
                                  <a:solidFill>
                                    <a:schemeClr val="tx1"/>
                                  </a:solidFill>
                                  <a:latin typeface="Cambria Math" panose="02040503050406030204" pitchFamily="18" charset="0"/>
                                </a:rPr>
                                <m:t>=1</m:t>
                              </m:r>
                            </m:sub>
                            <m:sup>
                              <m:r>
                                <a:rPr lang="es-CO" sz="1400" b="0" i="1" smtClean="0">
                                  <a:solidFill>
                                    <a:schemeClr val="tx1"/>
                                  </a:solidFill>
                                  <a:latin typeface="Cambria Math" panose="02040503050406030204" pitchFamily="18" charset="0"/>
                                </a:rPr>
                                <m:t>𝑁</m:t>
                              </m:r>
                            </m:sup>
                            <m:e>
                              <m:sSup>
                                <m:sSupPr>
                                  <m:ctrlPr>
                                    <a:rPr lang="es-CO" sz="1400" b="0" i="1" smtClean="0">
                                      <a:solidFill>
                                        <a:schemeClr val="tx1"/>
                                      </a:solidFill>
                                      <a:latin typeface="Cambria Math" panose="02040503050406030204" pitchFamily="18" charset="0"/>
                                    </a:rPr>
                                  </m:ctrlPr>
                                </m:sSupPr>
                                <m:e>
                                  <m:d>
                                    <m:dPr>
                                      <m:ctrlPr>
                                        <a:rPr lang="es-CO" sz="1400" b="0" i="1" smtClean="0">
                                          <a:solidFill>
                                            <a:schemeClr val="tx1"/>
                                          </a:solidFill>
                                          <a:latin typeface="Cambria Math" panose="02040503050406030204" pitchFamily="18" charset="0"/>
                                        </a:rPr>
                                      </m:ctrlPr>
                                    </m:dPr>
                                    <m:e>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𝑑</m:t>
                                          </m:r>
                                        </m:e>
                                        <m:sub>
                                          <m:r>
                                            <a:rPr lang="es-CO" sz="1400" b="0" i="1" smtClean="0">
                                              <a:solidFill>
                                                <a:schemeClr val="tx1"/>
                                              </a:solidFill>
                                              <a:latin typeface="Cambria Math" panose="02040503050406030204" pitchFamily="18" charset="0"/>
                                            </a:rPr>
                                            <m:t>𝑛</m:t>
                                          </m:r>
                                          <m:r>
                                            <a:rPr lang="es-CO" sz="1400" b="0" i="1" smtClean="0">
                                              <a:solidFill>
                                                <a:schemeClr val="tx1"/>
                                              </a:solidFill>
                                              <a:latin typeface="Cambria Math" panose="02040503050406030204" pitchFamily="18" charset="0"/>
                                            </a:rPr>
                                            <m:t>,</m:t>
                                          </m:r>
                                          <m:r>
                                            <a:rPr lang="es-CO" sz="1400" b="0" i="1" smtClean="0">
                                              <a:solidFill>
                                                <a:schemeClr val="tx1"/>
                                              </a:solidFill>
                                              <a:latin typeface="Cambria Math" panose="02040503050406030204" pitchFamily="18" charset="0"/>
                                            </a:rPr>
                                            <m:t>𝑖</m:t>
                                          </m:r>
                                        </m:sub>
                                      </m:sSub>
                                      <m:r>
                                        <a:rPr lang="es-CO" sz="1400" b="0" i="1" smtClean="0">
                                          <a:solidFill>
                                            <a:schemeClr val="tx1"/>
                                          </a:solidFill>
                                          <a:latin typeface="Cambria Math" panose="02040503050406030204" pitchFamily="18" charset="0"/>
                                        </a:rPr>
                                        <m:t>−</m:t>
                                      </m:r>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𝑑</m:t>
                                          </m:r>
                                        </m:e>
                                        <m:sub>
                                          <m:r>
                                            <a:rPr lang="es-CO" sz="1400" b="0" i="1" smtClean="0">
                                              <a:solidFill>
                                                <a:schemeClr val="tx1"/>
                                              </a:solidFill>
                                              <a:latin typeface="Cambria Math" panose="02040503050406030204" pitchFamily="18" charset="0"/>
                                            </a:rPr>
                                            <m:t>𝑛</m:t>
                                          </m:r>
                                          <m:r>
                                            <a:rPr lang="es-CO" sz="1400" b="0" i="1" smtClean="0">
                                              <a:solidFill>
                                                <a:schemeClr val="tx1"/>
                                              </a:solidFill>
                                              <a:latin typeface="Cambria Math" panose="02040503050406030204" pitchFamily="18" charset="0"/>
                                            </a:rPr>
                                            <m:t>,</m:t>
                                          </m:r>
                                          <m:r>
                                            <a:rPr lang="es-CO" sz="1400" b="0" i="1" smtClean="0">
                                              <a:solidFill>
                                                <a:schemeClr val="tx1"/>
                                              </a:solidFill>
                                              <a:latin typeface="Cambria Math" panose="02040503050406030204" pitchFamily="18" charset="0"/>
                                            </a:rPr>
                                            <m:t>𝑗</m:t>
                                          </m:r>
                                        </m:sub>
                                      </m:sSub>
                                    </m:e>
                                  </m:d>
                                </m:e>
                                <m:sup>
                                  <m:r>
                                    <a:rPr lang="es-CO" sz="1400" b="0" i="1" smtClean="0">
                                      <a:solidFill>
                                        <a:schemeClr val="tx1"/>
                                      </a:solidFill>
                                      <a:latin typeface="Cambria Math" panose="02040503050406030204" pitchFamily="18" charset="0"/>
                                    </a:rPr>
                                    <m:t>2</m:t>
                                  </m:r>
                                </m:sup>
                              </m:sSup>
                            </m:e>
                          </m:nary>
                        </m:e>
                      </m:rad>
                    </m:oMath>
                  </m:oMathPara>
                </a14:m>
                <a:endParaRPr lang="es-CO" sz="1400">
                  <a:solidFill>
                    <a:schemeClr val="tx1"/>
                  </a:solidFill>
                  <a:latin typeface="Verdana" panose="020B0604030504040204" pitchFamily="34" charset="0"/>
                  <a:ea typeface="Verdana" panose="020B0604030504040204" pitchFamily="34" charset="0"/>
                </a:endParaRPr>
              </a:p>
              <a:p>
                <a:endParaRPr lang="es-CO" sz="1400">
                  <a:solidFill>
                    <a:schemeClr val="tx1"/>
                  </a:solidFill>
                  <a:latin typeface="Verdana" panose="020B0604030504040204" pitchFamily="34" charset="0"/>
                  <a:ea typeface="Verdana" panose="020B0604030504040204" pitchFamily="34" charset="0"/>
                </a:endParaRPr>
              </a:p>
              <a:p>
                <a:r>
                  <a:rPr lang="es-CO" sz="1400">
                    <a:solidFill>
                      <a:schemeClr val="tx1"/>
                    </a:solidFill>
                    <a:latin typeface="Verdana" panose="020B0604030504040204" pitchFamily="34" charset="0"/>
                    <a:ea typeface="Verdana" panose="020B0604030504040204" pitchFamily="34" charset="0"/>
                  </a:rPr>
                  <a:t>Esta métrica de distancia ya considera toda la matriz al iterar sobre los n activos. </a:t>
                </a:r>
              </a:p>
              <a:p>
                <a:pPr>
                  <a:lnSpc>
                    <a:spcPct val="107000"/>
                  </a:lnSpc>
                  <a:spcAft>
                    <a:spcPts val="800"/>
                  </a:spcAft>
                </a:pPr>
                <a:endParaRPr lang="es-ES" sz="1400">
                  <a:latin typeface="Verdana" panose="020B0604030504040204" pitchFamily="34" charset="0"/>
                  <a:ea typeface="Verdana" panose="020B0604030504040204" pitchFamily="34" charset="0"/>
                  <a:cs typeface="Times New Roman" panose="02020603050405020304" pitchFamily="18" charset="0"/>
                </a:endParaRPr>
              </a:p>
            </p:txBody>
          </p:sp>
        </mc:Choice>
        <mc:Fallback xmlns="">
          <p:sp>
            <p:nvSpPr>
              <p:cNvPr id="3" name="TextBox 6">
                <a:extLst>
                  <a:ext uri="{FF2B5EF4-FFF2-40B4-BE49-F238E27FC236}">
                    <a16:creationId xmlns:a16="http://schemas.microsoft.com/office/drawing/2014/main" id="{7F415D7A-E852-F20C-A9FF-9FB07D9CC8FF}"/>
                  </a:ext>
                </a:extLst>
              </p:cNvPr>
              <p:cNvSpPr txBox="1">
                <a:spLocks noRot="1" noChangeAspect="1" noMove="1" noResize="1" noEditPoints="1" noAdjustHandles="1" noChangeArrowheads="1" noChangeShapeType="1" noTextEdit="1"/>
              </p:cNvSpPr>
              <p:nvPr/>
            </p:nvSpPr>
            <p:spPr>
              <a:xfrm>
                <a:off x="484068" y="1279688"/>
                <a:ext cx="4298536" cy="3729995"/>
              </a:xfrm>
              <a:prstGeom prst="rect">
                <a:avLst/>
              </a:prstGeom>
              <a:blipFill>
                <a:blip r:embed="rId3"/>
                <a:stretch>
                  <a:fillRect l="-425" t="-327" r="-141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AF23FF8-8258-4E81-A081-C174F5EE2398}"/>
              </a:ext>
            </a:extLst>
          </p:cNvPr>
          <p:cNvPicPr>
            <a:picLocks noChangeAspect="1"/>
          </p:cNvPicPr>
          <p:nvPr/>
        </p:nvPicPr>
        <p:blipFill>
          <a:blip r:embed="rId4">
            <a:alphaModFix amt="66000"/>
            <a:duotone>
              <a:prstClr val="black"/>
              <a:schemeClr val="tx1">
                <a:tint val="45000"/>
                <a:satMod val="400000"/>
              </a:schemeClr>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rot="20194809">
            <a:off x="5500961" y="1780169"/>
            <a:ext cx="2729035" cy="2729035"/>
          </a:xfrm>
          <a:prstGeom prst="rect">
            <a:avLst/>
          </a:prstGeom>
        </p:spPr>
      </p:pic>
    </p:spTree>
    <p:extLst>
      <p:ext uri="{BB962C8B-B14F-4D97-AF65-F5344CB8AC3E}">
        <p14:creationId xmlns:p14="http://schemas.microsoft.com/office/powerpoint/2010/main" val="1514967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6A740-78F9-D904-277D-2FACDBD9DF0F}"/>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EA78E0D0-02DB-BAA6-6F95-E8DF50A320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6">
            <a:extLst>
              <a:ext uri="{FF2B5EF4-FFF2-40B4-BE49-F238E27FC236}">
                <a16:creationId xmlns:a16="http://schemas.microsoft.com/office/drawing/2014/main" id="{786C3D6C-D21D-7916-99E0-79425B12D87A}"/>
              </a:ext>
            </a:extLst>
          </p:cNvPr>
          <p:cNvSpPr txBox="1"/>
          <p:nvPr/>
        </p:nvSpPr>
        <p:spPr>
          <a:xfrm>
            <a:off x="614834" y="2429713"/>
            <a:ext cx="3632729" cy="1164293"/>
          </a:xfrm>
          <a:prstGeom prst="rect">
            <a:avLst/>
          </a:prstGeom>
          <a:noFill/>
        </p:spPr>
        <p:txBody>
          <a:bodyPr wrap="square" rtlCol="0">
            <a:spAutoFit/>
          </a:bodyPr>
          <a:lstStyle/>
          <a:p>
            <a:r>
              <a:rPr lang="es-ES" sz="1400">
                <a:solidFill>
                  <a:schemeClr val="tx1"/>
                </a:solidFill>
                <a:latin typeface="Verdana" panose="020B0604030504040204" pitchFamily="34" charset="0"/>
                <a:ea typeface="Verdana" panose="020B0604030504040204" pitchFamily="34" charset="0"/>
              </a:rPr>
              <a:t>En este caso los dos nodos con menor distancia entre ellos (17) con él a y b, por lo que pasaran a formar el primer </a:t>
            </a:r>
            <a:r>
              <a:rPr lang="es-ES" sz="1400" err="1">
                <a:solidFill>
                  <a:schemeClr val="tx1"/>
                </a:solidFill>
                <a:latin typeface="Verdana" panose="020B0604030504040204" pitchFamily="34" charset="0"/>
                <a:ea typeface="Verdana" panose="020B0604030504040204" pitchFamily="34" charset="0"/>
              </a:rPr>
              <a:t>cluster</a:t>
            </a:r>
            <a:r>
              <a:rPr lang="es-ES" sz="1400">
                <a:solidFill>
                  <a:schemeClr val="tx1"/>
                </a:solidFill>
                <a:latin typeface="Verdana" panose="020B0604030504040204" pitchFamily="34" charset="0"/>
                <a:ea typeface="Verdana" panose="020B0604030504040204" pitchFamily="34" charset="0"/>
              </a:rPr>
              <a:t>. </a:t>
            </a:r>
          </a:p>
          <a:p>
            <a:pPr>
              <a:lnSpc>
                <a:spcPct val="107000"/>
              </a:lnSpc>
              <a:spcAft>
                <a:spcPts val="800"/>
              </a:spcAft>
            </a:pPr>
            <a:endParaRPr lang="es-ES" sz="1400">
              <a:latin typeface="Verdana" panose="020B0604030504040204" pitchFamily="34" charset="0"/>
              <a:ea typeface="Verdana" panose="020B0604030504040204" pitchFamily="34" charset="0"/>
              <a:cs typeface="Times New Roman" panose="02020603050405020304" pitchFamily="18" charset="0"/>
            </a:endParaRPr>
          </a:p>
        </p:txBody>
      </p:sp>
      <p:pic>
        <p:nvPicPr>
          <p:cNvPr id="2" name="Picture 4">
            <a:extLst>
              <a:ext uri="{FF2B5EF4-FFF2-40B4-BE49-F238E27FC236}">
                <a16:creationId xmlns:a16="http://schemas.microsoft.com/office/drawing/2014/main" id="{5C0011F3-CABE-61AD-3170-9BD8AFB6A3CC}"/>
              </a:ext>
            </a:extLst>
          </p:cNvPr>
          <p:cNvPicPr>
            <a:picLocks noChangeAspect="1"/>
          </p:cNvPicPr>
          <p:nvPr/>
        </p:nvPicPr>
        <p:blipFill>
          <a:blip r:embed="rId3"/>
          <a:stretch>
            <a:fillRect/>
          </a:stretch>
        </p:blipFill>
        <p:spPr>
          <a:xfrm>
            <a:off x="4862396" y="2105172"/>
            <a:ext cx="3763438" cy="1813376"/>
          </a:xfrm>
          <a:prstGeom prst="rect">
            <a:avLst/>
          </a:prstGeom>
        </p:spPr>
      </p:pic>
      <p:sp>
        <p:nvSpPr>
          <p:cNvPr id="4" name="TextBox 1">
            <a:extLst>
              <a:ext uri="{FF2B5EF4-FFF2-40B4-BE49-F238E27FC236}">
                <a16:creationId xmlns:a16="http://schemas.microsoft.com/office/drawing/2014/main" id="{8DC8F2F8-AA72-B4F6-E3F3-43F221B913EB}"/>
              </a:ext>
            </a:extLst>
          </p:cNvPr>
          <p:cNvSpPr txBox="1"/>
          <p:nvPr/>
        </p:nvSpPr>
        <p:spPr>
          <a:xfrm>
            <a:off x="518166" y="494257"/>
            <a:ext cx="5810576" cy="523220"/>
          </a:xfrm>
          <a:prstGeom prst="rect">
            <a:avLst/>
          </a:prstGeom>
          <a:noFill/>
        </p:spPr>
        <p:txBody>
          <a:bodyPr wrap="square" rtlCol="0">
            <a:spAutoFit/>
          </a:bodyPr>
          <a:lstStyle/>
          <a:p>
            <a:r>
              <a:rPr lang="es-ES" sz="2800" b="1">
                <a:solidFill>
                  <a:srgbClr val="243671"/>
                </a:solidFill>
                <a:latin typeface="Verdana" panose="020B0604030504040204" pitchFamily="34" charset="0"/>
                <a:ea typeface="Verdana" panose="020B0604030504040204" pitchFamily="34" charset="0"/>
              </a:rPr>
              <a:t>Paso 1: </a:t>
            </a:r>
            <a:r>
              <a:rPr lang="es-ES" sz="2800" b="1" err="1">
                <a:solidFill>
                  <a:srgbClr val="243671"/>
                </a:solidFill>
                <a:latin typeface="Verdana" panose="020B0604030504040204" pitchFamily="34" charset="0"/>
                <a:ea typeface="Verdana" panose="020B0604030504040204" pitchFamily="34" charset="0"/>
              </a:rPr>
              <a:t>Tree</a:t>
            </a:r>
            <a:r>
              <a:rPr lang="es-ES" sz="2800" b="1">
                <a:solidFill>
                  <a:srgbClr val="243671"/>
                </a:solidFill>
                <a:latin typeface="Verdana" panose="020B0604030504040204" pitchFamily="34" charset="0"/>
                <a:ea typeface="Verdana" panose="020B0604030504040204" pitchFamily="34" charset="0"/>
              </a:rPr>
              <a:t> </a:t>
            </a:r>
            <a:r>
              <a:rPr lang="es-ES" sz="2800" b="1" err="1">
                <a:solidFill>
                  <a:srgbClr val="243671"/>
                </a:solidFill>
                <a:latin typeface="Verdana" panose="020B0604030504040204" pitchFamily="34" charset="0"/>
                <a:ea typeface="Verdana" panose="020B0604030504040204" pitchFamily="34" charset="0"/>
              </a:rPr>
              <a:t>Clustering</a:t>
            </a:r>
            <a:endParaRPr lang="es-ES" sz="2800" b="1">
              <a:solidFill>
                <a:srgbClr val="24367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42531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4A125-8EC6-0DB6-E834-0DA576EF5261}"/>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93539C29-4B66-52EB-F694-F4A471C47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mc:AlternateContent xmlns:mc="http://schemas.openxmlformats.org/markup-compatibility/2006" xmlns:a14="http://schemas.microsoft.com/office/drawing/2010/main">
        <mc:Choice Requires="a14">
          <p:sp>
            <p:nvSpPr>
              <p:cNvPr id="3" name="TextBox 6">
                <a:extLst>
                  <a:ext uri="{FF2B5EF4-FFF2-40B4-BE49-F238E27FC236}">
                    <a16:creationId xmlns:a16="http://schemas.microsoft.com/office/drawing/2014/main" id="{40C2E86F-78CB-CAEF-6D15-35587F6E6CEF}"/>
                  </a:ext>
                </a:extLst>
              </p:cNvPr>
              <p:cNvSpPr txBox="1"/>
              <p:nvPr/>
            </p:nvSpPr>
            <p:spPr>
              <a:xfrm>
                <a:off x="420895" y="2057185"/>
                <a:ext cx="4016282" cy="2329612"/>
              </a:xfrm>
              <a:prstGeom prst="rect">
                <a:avLst/>
              </a:prstGeom>
              <a:noFill/>
            </p:spPr>
            <p:txBody>
              <a:bodyPr wrap="square" rtlCol="0">
                <a:spAutoFit/>
              </a:bodyPr>
              <a:lstStyle/>
              <a:p>
                <a:r>
                  <a:rPr lang="es-CO" sz="1400">
                    <a:solidFill>
                      <a:schemeClr val="tx1"/>
                    </a:solidFill>
                    <a:latin typeface="Verdana" panose="020B0604030504040204" pitchFamily="34" charset="0"/>
                    <a:ea typeface="Verdana" panose="020B0604030504040204" pitchFamily="34" charset="0"/>
                  </a:rPr>
                  <a:t>Cuál sería entonces la manera de computar la distancia entre el ‘</a:t>
                </a:r>
                <a:r>
                  <a:rPr lang="es-CO" sz="1400" err="1">
                    <a:solidFill>
                      <a:schemeClr val="tx1"/>
                    </a:solidFill>
                    <a:latin typeface="Verdana" panose="020B0604030504040204" pitchFamily="34" charset="0"/>
                    <a:ea typeface="Verdana" panose="020B0604030504040204" pitchFamily="34" charset="0"/>
                  </a:rPr>
                  <a:t>Cluster</a:t>
                </a:r>
                <a:r>
                  <a:rPr lang="es-CO" sz="1400">
                    <a:solidFill>
                      <a:schemeClr val="tx1"/>
                    </a:solidFill>
                    <a:latin typeface="Verdana" panose="020B0604030504040204" pitchFamily="34" charset="0"/>
                    <a:ea typeface="Verdana" panose="020B0604030504040204" pitchFamily="34" charset="0"/>
                  </a:rPr>
                  <a:t>’ formado y el resto de los nodos para ello hay varias opciones en las librerías de ‘machine </a:t>
                </a:r>
                <a:r>
                  <a:rPr lang="es-CO" sz="1400" err="1">
                    <a:solidFill>
                      <a:schemeClr val="tx1"/>
                    </a:solidFill>
                    <a:latin typeface="Verdana" panose="020B0604030504040204" pitchFamily="34" charset="0"/>
                    <a:ea typeface="Verdana" panose="020B0604030504040204" pitchFamily="34" charset="0"/>
                  </a:rPr>
                  <a:t>learning</a:t>
                </a:r>
                <a:r>
                  <a:rPr lang="es-CO" sz="1400">
                    <a:solidFill>
                      <a:schemeClr val="tx1"/>
                    </a:solidFill>
                    <a:latin typeface="Verdana" panose="020B0604030504040204" pitchFamily="34" charset="0"/>
                    <a:ea typeface="Verdana" panose="020B0604030504040204" pitchFamily="34" charset="0"/>
                  </a:rPr>
                  <a:t>’, entre ellas por ejemplo el ‘</a:t>
                </a:r>
                <a:r>
                  <a:rPr lang="es-CO" sz="1400" err="1">
                    <a:solidFill>
                      <a:schemeClr val="tx1"/>
                    </a:solidFill>
                    <a:latin typeface="Verdana" panose="020B0604030504040204" pitchFamily="34" charset="0"/>
                    <a:ea typeface="Verdana" panose="020B0604030504040204" pitchFamily="34" charset="0"/>
                  </a:rPr>
                  <a:t>nearest</a:t>
                </a:r>
                <a:r>
                  <a:rPr lang="es-CO" sz="1400">
                    <a:solidFill>
                      <a:schemeClr val="tx1"/>
                    </a:solidFill>
                    <a:latin typeface="Verdana" panose="020B0604030504040204" pitchFamily="34" charset="0"/>
                    <a:ea typeface="Verdana" panose="020B0604030504040204" pitchFamily="34" charset="0"/>
                  </a:rPr>
                  <a:t> </a:t>
                </a:r>
                <a:r>
                  <a:rPr lang="es-CO" sz="1400" err="1">
                    <a:solidFill>
                      <a:schemeClr val="tx1"/>
                    </a:solidFill>
                    <a:latin typeface="Verdana" panose="020B0604030504040204" pitchFamily="34" charset="0"/>
                    <a:ea typeface="Verdana" panose="020B0604030504040204" pitchFamily="34" charset="0"/>
                  </a:rPr>
                  <a:t>point</a:t>
                </a:r>
                <a:r>
                  <a:rPr lang="es-CO" sz="1400">
                    <a:solidFill>
                      <a:schemeClr val="tx1"/>
                    </a:solidFill>
                    <a:latin typeface="Verdana" panose="020B0604030504040204" pitchFamily="34" charset="0"/>
                    <a:ea typeface="Verdana" panose="020B0604030504040204" pitchFamily="34" charset="0"/>
                  </a:rPr>
                  <a:t> </a:t>
                </a:r>
                <a:r>
                  <a:rPr lang="es-CO" sz="1400" err="1">
                    <a:solidFill>
                      <a:schemeClr val="tx1"/>
                    </a:solidFill>
                    <a:latin typeface="Verdana" panose="020B0604030504040204" pitchFamily="34" charset="0"/>
                    <a:ea typeface="Verdana" panose="020B0604030504040204" pitchFamily="34" charset="0"/>
                  </a:rPr>
                  <a:t>algorithm</a:t>
                </a:r>
                <a:r>
                  <a:rPr lang="es-CO" sz="1400">
                    <a:solidFill>
                      <a:schemeClr val="tx1"/>
                    </a:solidFill>
                    <a:latin typeface="Verdana" panose="020B0604030504040204" pitchFamily="34" charset="0"/>
                    <a:ea typeface="Verdana" panose="020B0604030504040204" pitchFamily="34" charset="0"/>
                  </a:rPr>
                  <a:t>’: </a:t>
                </a:r>
              </a:p>
              <a:p>
                <a:endParaRPr lang="es-CO" sz="1400">
                  <a:solidFill>
                    <a:schemeClr val="tx1"/>
                  </a:solidFill>
                  <a:latin typeface="Verdana" panose="020B0604030504040204" pitchFamily="34" charset="0"/>
                  <a:ea typeface="Verdana" panose="020B0604030504040204" pitchFamily="34" charset="0"/>
                </a:endParaRPr>
              </a:p>
              <a:p>
                <a:endParaRPr lang="es-CO" sz="1400">
                  <a:solidFill>
                    <a:schemeClr val="tx1"/>
                  </a:solidFill>
                  <a:latin typeface="Verdana" panose="020B0604030504040204" pitchFamily="34" charset="0"/>
                  <a:ea typeface="Verdana" panose="020B0604030504040204" pitchFamily="34" charset="0"/>
                </a:endParaRPr>
              </a:p>
              <a:p>
                <a14:m>
                  <m:oMathPara xmlns:m="http://schemas.openxmlformats.org/officeDocument/2006/math">
                    <m:oMathParaPr>
                      <m:jc m:val="centerGroup"/>
                    </m:oMathParaPr>
                    <m:oMath xmlns:m="http://schemas.openxmlformats.org/officeDocument/2006/math">
                      <m:sSub>
                        <m:sSubPr>
                          <m:ctrlPr>
                            <a:rPr lang="es-CO" sz="1400" b="0" i="1" smtClean="0">
                              <a:solidFill>
                                <a:schemeClr val="tx1"/>
                              </a:solidFill>
                              <a:latin typeface="Cambria Math" panose="02040503050406030204" pitchFamily="18" charset="0"/>
                            </a:rPr>
                          </m:ctrlPr>
                        </m:sSubPr>
                        <m:e>
                          <m:acc>
                            <m:accPr>
                              <m:chr m:val="̅"/>
                              <m:ctrlPr>
                                <a:rPr lang="es-CO" sz="1400" i="1" smtClean="0">
                                  <a:solidFill>
                                    <a:schemeClr val="tx1"/>
                                  </a:solidFill>
                                  <a:latin typeface="Cambria Math" panose="02040503050406030204" pitchFamily="18" charset="0"/>
                                </a:rPr>
                              </m:ctrlPr>
                            </m:accPr>
                            <m:e>
                              <m:r>
                                <a:rPr lang="es-CO" sz="1400" b="0" i="1" smtClean="0">
                                  <a:solidFill>
                                    <a:schemeClr val="tx1"/>
                                  </a:solidFill>
                                  <a:latin typeface="Cambria Math" panose="02040503050406030204" pitchFamily="18" charset="0"/>
                                </a:rPr>
                                <m:t>𝑑</m:t>
                              </m:r>
                            </m:e>
                          </m:acc>
                        </m:e>
                        <m:sub>
                          <m:r>
                            <a:rPr lang="es-CO" sz="1400" b="0" i="1" smtClean="0">
                              <a:solidFill>
                                <a:schemeClr val="tx1"/>
                              </a:solidFill>
                              <a:latin typeface="Cambria Math" panose="02040503050406030204" pitchFamily="18" charset="0"/>
                            </a:rPr>
                            <m:t>𝐴</m:t>
                          </m:r>
                          <m:r>
                            <a:rPr lang="es-CO" sz="1400" b="0" i="1" smtClean="0">
                              <a:solidFill>
                                <a:schemeClr val="tx1"/>
                              </a:solidFill>
                              <a:latin typeface="Cambria Math" panose="02040503050406030204" pitchFamily="18" charset="0"/>
                            </a:rPr>
                            <m:t>,</m:t>
                          </m:r>
                          <m:r>
                            <a:rPr lang="es-CO" sz="1400" b="0" i="1" smtClean="0">
                              <a:solidFill>
                                <a:schemeClr val="tx1"/>
                              </a:solidFill>
                              <a:latin typeface="Cambria Math" panose="02040503050406030204" pitchFamily="18" charset="0"/>
                            </a:rPr>
                            <m:t>𝐵</m:t>
                          </m:r>
                        </m:sub>
                      </m:sSub>
                      <m:r>
                        <a:rPr lang="es-CO" sz="1400" b="0" i="1" smtClean="0">
                          <a:solidFill>
                            <a:schemeClr val="tx1"/>
                          </a:solidFill>
                          <a:latin typeface="Cambria Math" panose="02040503050406030204" pitchFamily="18" charset="0"/>
                        </a:rPr>
                        <m:t>=</m:t>
                      </m:r>
                      <m:func>
                        <m:funcPr>
                          <m:ctrlPr>
                            <a:rPr lang="es-CO" sz="1400" b="0" i="1" smtClean="0">
                              <a:solidFill>
                                <a:schemeClr val="tx1"/>
                              </a:solidFill>
                              <a:latin typeface="Cambria Math" panose="02040503050406030204" pitchFamily="18" charset="0"/>
                            </a:rPr>
                          </m:ctrlPr>
                        </m:funcPr>
                        <m:fName>
                          <m:r>
                            <m:rPr>
                              <m:sty m:val="p"/>
                            </m:rPr>
                            <a:rPr lang="es-CO" sz="1400" b="0" i="0" smtClean="0">
                              <a:solidFill>
                                <a:schemeClr val="tx1"/>
                              </a:solidFill>
                              <a:latin typeface="Cambria Math" panose="02040503050406030204" pitchFamily="18" charset="0"/>
                            </a:rPr>
                            <m:t>min</m:t>
                          </m:r>
                        </m:fName>
                        <m:e>
                          <m:r>
                            <a:rPr lang="es-CO" sz="1400" b="0" i="1" smtClean="0">
                              <a:solidFill>
                                <a:schemeClr val="tx1"/>
                              </a:solidFill>
                              <a:latin typeface="Cambria Math" panose="02040503050406030204" pitchFamily="18" charset="0"/>
                            </a:rPr>
                            <m:t>[</m:t>
                          </m:r>
                          <m:sSub>
                            <m:sSubPr>
                              <m:ctrlPr>
                                <a:rPr lang="es-CO" sz="1400" b="0" i="1" smtClean="0">
                                  <a:solidFill>
                                    <a:schemeClr val="tx1"/>
                                  </a:solidFill>
                                  <a:latin typeface="Cambria Math" panose="02040503050406030204" pitchFamily="18" charset="0"/>
                                </a:rPr>
                              </m:ctrlPr>
                            </m:sSubPr>
                            <m:e>
                              <m:d>
                                <m:dPr>
                                  <m:begChr m:val="{"/>
                                  <m:endChr m:val="}"/>
                                  <m:ctrlPr>
                                    <a:rPr lang="es-CO" sz="1400" b="0" i="1" smtClean="0">
                                      <a:solidFill>
                                        <a:schemeClr val="tx1"/>
                                      </a:solidFill>
                                      <a:latin typeface="Cambria Math" panose="02040503050406030204" pitchFamily="18" charset="0"/>
                                    </a:rPr>
                                  </m:ctrlPr>
                                </m:dPr>
                                <m:e>
                                  <m:acc>
                                    <m:accPr>
                                      <m:chr m:val="̃"/>
                                      <m:ctrlPr>
                                        <a:rPr lang="es-CO" sz="1400" i="1">
                                          <a:solidFill>
                                            <a:schemeClr val="tx1"/>
                                          </a:solidFill>
                                          <a:latin typeface="Cambria Math" panose="02040503050406030204" pitchFamily="18" charset="0"/>
                                        </a:rPr>
                                      </m:ctrlPr>
                                    </m:accPr>
                                    <m:e>
                                      <m:sSub>
                                        <m:sSubPr>
                                          <m:ctrlPr>
                                            <a:rPr lang="es-CO" sz="1400" i="1">
                                              <a:solidFill>
                                                <a:schemeClr val="tx1"/>
                                              </a:solidFill>
                                              <a:latin typeface="Cambria Math" panose="02040503050406030204" pitchFamily="18" charset="0"/>
                                            </a:rPr>
                                          </m:ctrlPr>
                                        </m:sSubPr>
                                        <m:e>
                                          <m:r>
                                            <a:rPr lang="es-CO" sz="1400" i="1">
                                              <a:solidFill>
                                                <a:schemeClr val="tx1"/>
                                              </a:solidFill>
                                              <a:latin typeface="Cambria Math" panose="02040503050406030204" pitchFamily="18" charset="0"/>
                                            </a:rPr>
                                            <m:t>𝑑</m:t>
                                          </m:r>
                                        </m:e>
                                        <m:sub>
                                          <m:r>
                                            <a:rPr lang="es-CO" sz="1400" i="1">
                                              <a:solidFill>
                                                <a:schemeClr val="tx1"/>
                                              </a:solidFill>
                                              <a:latin typeface="Cambria Math" panose="02040503050406030204" pitchFamily="18" charset="0"/>
                                            </a:rPr>
                                            <m:t>𝑖𝑗</m:t>
                                          </m:r>
                                        </m:sub>
                                      </m:sSub>
                                    </m:e>
                                  </m:acc>
                                </m:e>
                              </m:d>
                            </m:e>
                            <m:sub>
                              <m:r>
                                <a:rPr lang="es-CO" sz="1400" b="0" i="1" smtClean="0">
                                  <a:solidFill>
                                    <a:schemeClr val="tx1"/>
                                  </a:solidFill>
                                  <a:latin typeface="Cambria Math" panose="02040503050406030204" pitchFamily="18" charset="0"/>
                                </a:rPr>
                                <m:t>𝑖</m:t>
                              </m:r>
                              <m:r>
                                <a:rPr lang="es-CO" sz="1400" b="0" i="1" smtClean="0">
                                  <a:solidFill>
                                    <a:schemeClr val="tx1"/>
                                  </a:solidFill>
                                  <a:latin typeface="Cambria Math" panose="02040503050406030204" pitchFamily="18" charset="0"/>
                                </a:rPr>
                                <m:t>∈</m:t>
                              </m:r>
                              <m:r>
                                <a:rPr lang="es-CO" sz="1400" b="0" i="1" smtClean="0">
                                  <a:solidFill>
                                    <a:schemeClr val="tx1"/>
                                  </a:solidFill>
                                  <a:latin typeface="Cambria Math" panose="02040503050406030204" pitchFamily="18" charset="0"/>
                                </a:rPr>
                                <m:t>𝐴</m:t>
                              </m:r>
                              <m:r>
                                <a:rPr lang="es-CO" sz="1400" b="0" i="1" smtClean="0">
                                  <a:solidFill>
                                    <a:schemeClr val="tx1"/>
                                  </a:solidFill>
                                  <a:latin typeface="Cambria Math" panose="02040503050406030204" pitchFamily="18" charset="0"/>
                                </a:rPr>
                                <m:t>,</m:t>
                              </m:r>
                              <m:r>
                                <a:rPr lang="es-CO" sz="1400" b="0" i="1" smtClean="0">
                                  <a:solidFill>
                                    <a:schemeClr val="tx1"/>
                                  </a:solidFill>
                                  <a:latin typeface="Cambria Math" panose="02040503050406030204" pitchFamily="18" charset="0"/>
                                </a:rPr>
                                <m:t>𝑗</m:t>
                              </m:r>
                            </m:sub>
                          </m:sSub>
                        </m:e>
                      </m:func>
                      <m:r>
                        <a:rPr lang="es-CO" sz="1400" b="0" i="1" smtClean="0">
                          <a:solidFill>
                            <a:schemeClr val="tx1"/>
                          </a:solidFill>
                          <a:latin typeface="Cambria Math" panose="02040503050406030204" pitchFamily="18" charset="0"/>
                        </a:rPr>
                        <m:t>]</m:t>
                      </m:r>
                    </m:oMath>
                  </m:oMathPara>
                </a14:m>
                <a:endParaRPr lang="es-CO" sz="1400">
                  <a:solidFill>
                    <a:schemeClr val="tx1"/>
                  </a:solidFill>
                  <a:latin typeface="Verdana" panose="020B0604030504040204" pitchFamily="34" charset="0"/>
                  <a:ea typeface="Verdana" panose="020B0604030504040204" pitchFamily="34" charset="0"/>
                </a:endParaRPr>
              </a:p>
              <a:p>
                <a:pPr>
                  <a:lnSpc>
                    <a:spcPct val="107000"/>
                  </a:lnSpc>
                  <a:spcAft>
                    <a:spcPts val="800"/>
                  </a:spcAft>
                </a:pPr>
                <a:endParaRPr lang="es-ES" sz="1400">
                  <a:latin typeface="Verdana" panose="020B0604030504040204" pitchFamily="34" charset="0"/>
                  <a:ea typeface="Verdana" panose="020B0604030504040204" pitchFamily="34" charset="0"/>
                  <a:cs typeface="Times New Roman" panose="02020603050405020304" pitchFamily="18" charset="0"/>
                </a:endParaRPr>
              </a:p>
            </p:txBody>
          </p:sp>
        </mc:Choice>
        <mc:Fallback xmlns="">
          <p:sp>
            <p:nvSpPr>
              <p:cNvPr id="3" name="TextBox 6">
                <a:extLst>
                  <a:ext uri="{FF2B5EF4-FFF2-40B4-BE49-F238E27FC236}">
                    <a16:creationId xmlns:a16="http://schemas.microsoft.com/office/drawing/2014/main" id="{40C2E86F-78CB-CAEF-6D15-35587F6E6CEF}"/>
                  </a:ext>
                </a:extLst>
              </p:cNvPr>
              <p:cNvSpPr txBox="1">
                <a:spLocks noRot="1" noChangeAspect="1" noMove="1" noResize="1" noEditPoints="1" noAdjustHandles="1" noChangeArrowheads="1" noChangeShapeType="1" noTextEdit="1"/>
              </p:cNvSpPr>
              <p:nvPr/>
            </p:nvSpPr>
            <p:spPr>
              <a:xfrm>
                <a:off x="420895" y="2057185"/>
                <a:ext cx="4016282" cy="2329612"/>
              </a:xfrm>
              <a:prstGeom prst="rect">
                <a:avLst/>
              </a:prstGeom>
              <a:blipFill>
                <a:blip r:embed="rId3"/>
                <a:stretch>
                  <a:fillRect l="-455" t="-261" r="-1517"/>
                </a:stretch>
              </a:blipFill>
            </p:spPr>
            <p:txBody>
              <a:bodyPr/>
              <a:lstStyle/>
              <a:p>
                <a:r>
                  <a:rPr lang="en-US">
                    <a:noFill/>
                  </a:rPr>
                  <a:t> </a:t>
                </a:r>
              </a:p>
            </p:txBody>
          </p:sp>
        </mc:Fallback>
      </mc:AlternateContent>
      <p:pic>
        <p:nvPicPr>
          <p:cNvPr id="4" name="Picture 4">
            <a:extLst>
              <a:ext uri="{FF2B5EF4-FFF2-40B4-BE49-F238E27FC236}">
                <a16:creationId xmlns:a16="http://schemas.microsoft.com/office/drawing/2014/main" id="{2796B5EC-1BD1-D1BF-C778-6DC3C2E62380}"/>
              </a:ext>
            </a:extLst>
          </p:cNvPr>
          <p:cNvPicPr>
            <a:picLocks noChangeAspect="1"/>
          </p:cNvPicPr>
          <p:nvPr/>
        </p:nvPicPr>
        <p:blipFill>
          <a:blip r:embed="rId4"/>
          <a:stretch>
            <a:fillRect/>
          </a:stretch>
        </p:blipFill>
        <p:spPr>
          <a:xfrm>
            <a:off x="4590313" y="1780459"/>
            <a:ext cx="4400550" cy="2179320"/>
          </a:xfrm>
          <a:prstGeom prst="rect">
            <a:avLst/>
          </a:prstGeom>
        </p:spPr>
      </p:pic>
      <p:sp>
        <p:nvSpPr>
          <p:cNvPr id="2" name="TextBox 1">
            <a:extLst>
              <a:ext uri="{FF2B5EF4-FFF2-40B4-BE49-F238E27FC236}">
                <a16:creationId xmlns:a16="http://schemas.microsoft.com/office/drawing/2014/main" id="{505A1AD8-4CE4-743E-EF71-1B65B6EB65D2}"/>
              </a:ext>
            </a:extLst>
          </p:cNvPr>
          <p:cNvSpPr txBox="1"/>
          <p:nvPr/>
        </p:nvSpPr>
        <p:spPr>
          <a:xfrm>
            <a:off x="194771" y="477504"/>
            <a:ext cx="5810576" cy="523220"/>
          </a:xfrm>
          <a:prstGeom prst="rect">
            <a:avLst/>
          </a:prstGeom>
          <a:noFill/>
        </p:spPr>
        <p:txBody>
          <a:bodyPr wrap="square" rtlCol="0">
            <a:spAutoFit/>
          </a:bodyPr>
          <a:lstStyle/>
          <a:p>
            <a:r>
              <a:rPr lang="es-ES" sz="2800" b="1">
                <a:solidFill>
                  <a:srgbClr val="243671"/>
                </a:solidFill>
                <a:latin typeface="Verdana" panose="020B0604030504040204" pitchFamily="34" charset="0"/>
                <a:ea typeface="Verdana" panose="020B0604030504040204" pitchFamily="34" charset="0"/>
              </a:rPr>
              <a:t>Paso 1: </a:t>
            </a:r>
            <a:r>
              <a:rPr lang="es-ES" sz="2800" b="1" err="1">
                <a:solidFill>
                  <a:srgbClr val="243671"/>
                </a:solidFill>
                <a:latin typeface="Verdana" panose="020B0604030504040204" pitchFamily="34" charset="0"/>
                <a:ea typeface="Verdana" panose="020B0604030504040204" pitchFamily="34" charset="0"/>
              </a:rPr>
              <a:t>Tree</a:t>
            </a:r>
            <a:r>
              <a:rPr lang="es-ES" sz="2800" b="1">
                <a:solidFill>
                  <a:srgbClr val="243671"/>
                </a:solidFill>
                <a:latin typeface="Verdana" panose="020B0604030504040204" pitchFamily="34" charset="0"/>
                <a:ea typeface="Verdana" panose="020B0604030504040204" pitchFamily="34" charset="0"/>
              </a:rPr>
              <a:t> </a:t>
            </a:r>
            <a:r>
              <a:rPr lang="es-ES" sz="2800" b="1" err="1">
                <a:solidFill>
                  <a:srgbClr val="243671"/>
                </a:solidFill>
                <a:latin typeface="Verdana" panose="020B0604030504040204" pitchFamily="34" charset="0"/>
                <a:ea typeface="Verdana" panose="020B0604030504040204" pitchFamily="34" charset="0"/>
              </a:rPr>
              <a:t>Clustering</a:t>
            </a:r>
            <a:endParaRPr lang="es-ES" sz="2800" b="1">
              <a:solidFill>
                <a:srgbClr val="24367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78356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a:extLst>
            <a:ext uri="{FF2B5EF4-FFF2-40B4-BE49-F238E27FC236}">
              <a16:creationId xmlns:a16="http://schemas.microsoft.com/office/drawing/2014/main" id="{7C4B153E-9E41-E0E3-DC7B-4A0006136F10}"/>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21210DDE-79A4-2CA0-D64E-E4C2B4FA04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Rounded Corners 7">
            <a:extLst>
              <a:ext uri="{FF2B5EF4-FFF2-40B4-BE49-F238E27FC236}">
                <a16:creationId xmlns:a16="http://schemas.microsoft.com/office/drawing/2014/main" id="{8475B0BE-01C6-1736-A673-F26C1B023758}"/>
              </a:ext>
            </a:extLst>
          </p:cNvPr>
          <p:cNvSpPr/>
          <p:nvPr/>
        </p:nvSpPr>
        <p:spPr>
          <a:xfrm>
            <a:off x="1079739" y="413108"/>
            <a:ext cx="6984521" cy="80225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TextBox 1">
            <a:extLst>
              <a:ext uri="{FF2B5EF4-FFF2-40B4-BE49-F238E27FC236}">
                <a16:creationId xmlns:a16="http://schemas.microsoft.com/office/drawing/2014/main" id="{B65618E3-05D6-BE20-AD68-A14272BA2C39}"/>
              </a:ext>
            </a:extLst>
          </p:cNvPr>
          <p:cNvSpPr txBox="1"/>
          <p:nvPr/>
        </p:nvSpPr>
        <p:spPr>
          <a:xfrm>
            <a:off x="428445" y="680447"/>
            <a:ext cx="5236235" cy="646331"/>
          </a:xfrm>
          <a:prstGeom prst="rect">
            <a:avLst/>
          </a:prstGeom>
          <a:noFill/>
        </p:spPr>
        <p:txBody>
          <a:bodyPr wrap="square" rtlCol="0">
            <a:spAutoFit/>
          </a:bodyPr>
          <a:lstStyle/>
          <a:p>
            <a:pPr algn="ctr"/>
            <a:r>
              <a:rPr lang="es-CO" sz="3600" b="1" err="1">
                <a:solidFill>
                  <a:srgbClr val="243671"/>
                </a:solidFill>
                <a:latin typeface="Verdana" panose="020B0604030504040204" pitchFamily="34" charset="0"/>
                <a:ea typeface="Verdana" panose="020B0604030504040204" pitchFamily="34" charset="0"/>
              </a:rPr>
              <a:t>Statistical</a:t>
            </a:r>
            <a:r>
              <a:rPr lang="es-CO" sz="3600" b="1">
                <a:solidFill>
                  <a:srgbClr val="243671"/>
                </a:solidFill>
                <a:latin typeface="Verdana" panose="020B0604030504040204" pitchFamily="34" charset="0"/>
                <a:ea typeface="Verdana" panose="020B0604030504040204" pitchFamily="34" charset="0"/>
              </a:rPr>
              <a:t> </a:t>
            </a:r>
            <a:r>
              <a:rPr lang="es-CO" sz="3600" b="1" err="1">
                <a:solidFill>
                  <a:srgbClr val="243671"/>
                </a:solidFill>
                <a:latin typeface="Verdana" panose="020B0604030504040204" pitchFamily="34" charset="0"/>
                <a:ea typeface="Verdana" panose="020B0604030504040204" pitchFamily="34" charset="0"/>
              </a:rPr>
              <a:t>Learning</a:t>
            </a:r>
            <a:endParaRPr lang="es-CO" sz="3600" b="1">
              <a:solidFill>
                <a:srgbClr val="243671"/>
              </a:solidFill>
              <a:latin typeface="Verdana" panose="020B0604030504040204" pitchFamily="34" charset="0"/>
              <a:ea typeface="Verdana" panose="020B0604030504040204" pitchFamily="34" charset="0"/>
            </a:endParaRPr>
          </a:p>
        </p:txBody>
      </p:sp>
      <p:sp>
        <p:nvSpPr>
          <p:cNvPr id="13" name="TextBox 5">
            <a:extLst>
              <a:ext uri="{FF2B5EF4-FFF2-40B4-BE49-F238E27FC236}">
                <a16:creationId xmlns:a16="http://schemas.microsoft.com/office/drawing/2014/main" id="{181B5AD3-3B7F-7EE2-519F-04CD305F7FD3}"/>
              </a:ext>
            </a:extLst>
          </p:cNvPr>
          <p:cNvSpPr txBox="1"/>
          <p:nvPr/>
        </p:nvSpPr>
        <p:spPr>
          <a:xfrm>
            <a:off x="428445" y="1482704"/>
            <a:ext cx="3106857" cy="3308598"/>
          </a:xfrm>
          <a:prstGeom prst="rect">
            <a:avLst/>
          </a:prstGeom>
          <a:noFill/>
        </p:spPr>
        <p:txBody>
          <a:bodyPr wrap="square">
            <a:spAutoFit/>
          </a:bodyPr>
          <a:lstStyle/>
          <a:p>
            <a:pPr algn="just"/>
            <a:r>
              <a:rPr lang="es-ES" sz="1100" kern="100">
                <a:latin typeface="Verdana" panose="020B0604030504040204" pitchFamily="34" charset="0"/>
                <a:ea typeface="Verdana" panose="020B0604030504040204" pitchFamily="34" charset="0"/>
                <a:cs typeface="Arial" panose="020B0604020202020204" pitchFamily="34" charset="0"/>
              </a:rPr>
              <a:t>Particularmente contamos con:</a:t>
            </a:r>
          </a:p>
          <a:p>
            <a:pPr algn="just"/>
            <a:endParaRPr lang="es-ES" sz="1100" kern="100">
              <a:latin typeface="Verdana" panose="020B0604030504040204" pitchFamily="34" charset="0"/>
              <a:ea typeface="Verdana" panose="020B0604030504040204" pitchFamily="34" charset="0"/>
              <a:cs typeface="Arial" panose="020B0604020202020204" pitchFamily="34" charset="0"/>
            </a:endParaRPr>
          </a:p>
          <a:p>
            <a:pPr algn="just"/>
            <a:r>
              <a:rPr lang="es-ES" sz="1100" kern="100">
                <a:latin typeface="Verdana" panose="020B0604030504040204" pitchFamily="34" charset="0"/>
                <a:ea typeface="Verdana" panose="020B0604030504040204" pitchFamily="34" charset="0"/>
                <a:cs typeface="Arial" panose="020B0604020202020204" pitchFamily="34" charset="0"/>
              </a:rPr>
              <a:t>A) Un set de variables de entrada al cual le podemos denotar con 𝑋</a:t>
            </a:r>
          </a:p>
          <a:p>
            <a:pPr algn="just"/>
            <a:r>
              <a:rPr lang="es-ES" sz="1100" kern="100">
                <a:latin typeface="Verdana" panose="020B0604030504040204" pitchFamily="34" charset="0"/>
                <a:ea typeface="Verdana" panose="020B0604030504040204" pitchFamily="34" charset="0"/>
                <a:cs typeface="Arial" panose="020B0604020202020204" pitchFamily="34" charset="0"/>
              </a:rPr>
              <a:t>B) Una variable de respuesta 𝑌. </a:t>
            </a:r>
          </a:p>
          <a:p>
            <a:pPr algn="just"/>
            <a:endParaRPr lang="es-ES" sz="1100" kern="100">
              <a:latin typeface="Verdana" panose="020B0604030504040204" pitchFamily="34" charset="0"/>
              <a:ea typeface="Verdana" panose="020B0604030504040204" pitchFamily="34" charset="0"/>
              <a:cs typeface="Arial" panose="020B0604020202020204" pitchFamily="34" charset="0"/>
            </a:endParaRPr>
          </a:p>
          <a:p>
            <a:pPr algn="just"/>
            <a:r>
              <a:rPr lang="es-ES" sz="1100" kern="100">
                <a:latin typeface="Verdana" panose="020B0604030504040204" pitchFamily="34" charset="0"/>
                <a:ea typeface="Verdana" panose="020B0604030504040204" pitchFamily="34" charset="0"/>
                <a:cs typeface="Arial" panose="020B0604020202020204" pitchFamily="34" charset="0"/>
              </a:rPr>
              <a:t>La relación entre ambas variables puede entonces enunciarse de manera general como: </a:t>
            </a:r>
          </a:p>
          <a:p>
            <a:pPr algn="ctr"/>
            <a:r>
              <a:rPr lang="es-ES" sz="1100" kern="100">
                <a:latin typeface="Verdana" panose="020B0604030504040204" pitchFamily="34" charset="0"/>
                <a:ea typeface="Verdana" panose="020B0604030504040204" pitchFamily="34" charset="0"/>
                <a:cs typeface="Arial" panose="020B0604020202020204" pitchFamily="34" charset="0"/>
              </a:rPr>
              <a:t>𝑌=𝑓(𝑋)+𝜖</a:t>
            </a:r>
          </a:p>
          <a:p>
            <a:pPr algn="just"/>
            <a:endParaRPr lang="es-ES" sz="1100" kern="100">
              <a:latin typeface="Verdana" panose="020B0604030504040204" pitchFamily="34" charset="0"/>
              <a:ea typeface="Verdana" panose="020B0604030504040204" pitchFamily="34" charset="0"/>
              <a:cs typeface="Arial" panose="020B0604020202020204" pitchFamily="34" charset="0"/>
            </a:endParaRPr>
          </a:p>
          <a:p>
            <a:pPr algn="just"/>
            <a:r>
              <a:rPr lang="es-ES" sz="1100" kern="100">
                <a:latin typeface="Verdana" panose="020B0604030504040204" pitchFamily="34" charset="0"/>
                <a:ea typeface="Verdana" panose="020B0604030504040204" pitchFamily="34" charset="0"/>
                <a:cs typeface="Arial" panose="020B0604020202020204" pitchFamily="34" charset="0"/>
              </a:rPr>
              <a:t>Donde 𝜖 es un término aleatorio asociada a variables no observadas. Y 𝑓 es la información que sistemáticamente aporta X sobre Y. </a:t>
            </a:r>
          </a:p>
          <a:p>
            <a:pPr algn="just"/>
            <a:endParaRPr lang="es-ES" sz="1100" kern="100">
              <a:latin typeface="Verdana" panose="020B0604030504040204" pitchFamily="34" charset="0"/>
              <a:ea typeface="Verdana" panose="020B0604030504040204" pitchFamily="34" charset="0"/>
              <a:cs typeface="Arial" panose="020B0604020202020204" pitchFamily="34" charset="0"/>
            </a:endParaRPr>
          </a:p>
          <a:p>
            <a:pPr algn="just"/>
            <a:r>
              <a:rPr lang="es-ES" sz="1100" kern="100">
                <a:latin typeface="Verdana" panose="020B0604030504040204" pitchFamily="34" charset="0"/>
                <a:ea typeface="Verdana" panose="020B0604030504040204" pitchFamily="34" charset="0"/>
                <a:cs typeface="Arial" panose="020B0604020202020204" pitchFamily="34" charset="0"/>
              </a:rPr>
              <a:t>‘</a:t>
            </a:r>
            <a:r>
              <a:rPr lang="es-ES" sz="1100" kern="100" err="1">
                <a:latin typeface="Verdana" panose="020B0604030504040204" pitchFamily="34" charset="0"/>
                <a:ea typeface="Verdana" panose="020B0604030504040204" pitchFamily="34" charset="0"/>
                <a:cs typeface="Arial" panose="020B0604020202020204" pitchFamily="34" charset="0"/>
              </a:rPr>
              <a:t>Statistical</a:t>
            </a:r>
            <a:r>
              <a:rPr lang="es-ES" sz="1100" kern="100">
                <a:latin typeface="Verdana" panose="020B0604030504040204" pitchFamily="34" charset="0"/>
                <a:ea typeface="Verdana" panose="020B0604030504040204" pitchFamily="34" charset="0"/>
                <a:cs typeface="Arial" panose="020B0604020202020204" pitchFamily="34" charset="0"/>
              </a:rPr>
              <a:t> </a:t>
            </a:r>
            <a:r>
              <a:rPr lang="es-ES" sz="1100" kern="100" err="1">
                <a:latin typeface="Verdana" panose="020B0604030504040204" pitchFamily="34" charset="0"/>
                <a:ea typeface="Verdana" panose="020B0604030504040204" pitchFamily="34" charset="0"/>
                <a:cs typeface="Arial" panose="020B0604020202020204" pitchFamily="34" charset="0"/>
              </a:rPr>
              <a:t>Learning</a:t>
            </a:r>
            <a:r>
              <a:rPr lang="es-ES" sz="1100" kern="100">
                <a:latin typeface="Verdana" panose="020B0604030504040204" pitchFamily="34" charset="0"/>
                <a:ea typeface="Verdana" panose="020B0604030504040204" pitchFamily="34" charset="0"/>
                <a:cs typeface="Arial" panose="020B0604020202020204" pitchFamily="34" charset="0"/>
              </a:rPr>
              <a:t>’ se refiere entonces a un conjunto de aproximaciones para la estimación de la función 𝑓.</a:t>
            </a:r>
          </a:p>
        </p:txBody>
      </p:sp>
      <p:pic>
        <p:nvPicPr>
          <p:cNvPr id="2" name="Picture 3">
            <a:extLst>
              <a:ext uri="{FF2B5EF4-FFF2-40B4-BE49-F238E27FC236}">
                <a16:creationId xmlns:a16="http://schemas.microsoft.com/office/drawing/2014/main" id="{70FEDECA-789D-4677-64D6-3EA7E2CDCEE2}"/>
              </a:ext>
            </a:extLst>
          </p:cNvPr>
          <p:cNvPicPr>
            <a:picLocks noChangeAspect="1"/>
          </p:cNvPicPr>
          <p:nvPr/>
        </p:nvPicPr>
        <p:blipFill>
          <a:blip r:embed="rId5"/>
          <a:stretch>
            <a:fillRect/>
          </a:stretch>
        </p:blipFill>
        <p:spPr>
          <a:xfrm>
            <a:off x="3678481" y="2066057"/>
            <a:ext cx="5322340" cy="2420368"/>
          </a:xfrm>
          <a:prstGeom prst="rect">
            <a:avLst/>
          </a:prstGeom>
        </p:spPr>
      </p:pic>
    </p:spTree>
    <p:extLst>
      <p:ext uri="{BB962C8B-B14F-4D97-AF65-F5344CB8AC3E}">
        <p14:creationId xmlns:p14="http://schemas.microsoft.com/office/powerpoint/2010/main" val="18615871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06E1C-BC87-9800-A0AD-D8FA6D9CA2BB}"/>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84C20069-497B-50A7-A341-133A5C9BD3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extBox 2">
            <a:extLst>
              <a:ext uri="{FF2B5EF4-FFF2-40B4-BE49-F238E27FC236}">
                <a16:creationId xmlns:a16="http://schemas.microsoft.com/office/drawing/2014/main" id="{36F90A09-6C58-DF26-49C4-31681F3F1C9B}"/>
              </a:ext>
            </a:extLst>
          </p:cNvPr>
          <p:cNvSpPr txBox="1"/>
          <p:nvPr/>
        </p:nvSpPr>
        <p:spPr>
          <a:xfrm>
            <a:off x="1383921" y="1632720"/>
            <a:ext cx="7010991" cy="2893100"/>
          </a:xfrm>
          <a:prstGeom prst="rect">
            <a:avLst/>
          </a:prstGeom>
          <a:noFill/>
        </p:spPr>
        <p:txBody>
          <a:bodyPr wrap="square" rtlCol="0">
            <a:spAutoFit/>
          </a:bodyPr>
          <a:lstStyle/>
          <a:p>
            <a:r>
              <a:rPr lang="es-CO" sz="1600">
                <a:latin typeface="Verdana" panose="020B0604030504040204" pitchFamily="34" charset="0"/>
                <a:ea typeface="Verdana" panose="020B0604030504040204" pitchFamily="34" charset="0"/>
              </a:rPr>
              <a:t>Al final los resultados del algoritmo serían los siguientes:</a:t>
            </a:r>
          </a:p>
          <a:p>
            <a:endParaRPr lang="es-CO" sz="1600">
              <a:latin typeface="Verdana" panose="020B0604030504040204" pitchFamily="34" charset="0"/>
              <a:ea typeface="Verdana" panose="020B0604030504040204" pitchFamily="34" charset="0"/>
            </a:endParaRPr>
          </a:p>
          <a:p>
            <a:endParaRPr lang="es-CO" sz="1600">
              <a:latin typeface="Verdana" panose="020B0604030504040204" pitchFamily="34" charset="0"/>
              <a:ea typeface="Verdana" panose="020B0604030504040204" pitchFamily="34" charset="0"/>
            </a:endParaRPr>
          </a:p>
          <a:p>
            <a:endParaRPr lang="es-CO" sz="1600">
              <a:latin typeface="Verdana" panose="020B0604030504040204" pitchFamily="34" charset="0"/>
              <a:ea typeface="Verdana" panose="020B0604030504040204" pitchFamily="34" charset="0"/>
            </a:endParaRPr>
          </a:p>
          <a:p>
            <a:endParaRPr lang="es-CO" sz="1600">
              <a:latin typeface="Verdana" panose="020B0604030504040204" pitchFamily="34" charset="0"/>
              <a:ea typeface="Verdana" panose="020B0604030504040204" pitchFamily="34" charset="0"/>
            </a:endParaRPr>
          </a:p>
          <a:p>
            <a:endParaRPr lang="es-CO" sz="1600">
              <a:latin typeface="Verdana" panose="020B0604030504040204" pitchFamily="34" charset="0"/>
              <a:ea typeface="Verdana" panose="020B0604030504040204" pitchFamily="34" charset="0"/>
            </a:endParaRPr>
          </a:p>
          <a:p>
            <a:endParaRPr lang="es-CO" sz="1600">
              <a:latin typeface="Verdana" panose="020B0604030504040204" pitchFamily="34" charset="0"/>
              <a:ea typeface="Verdana" panose="020B0604030504040204" pitchFamily="34" charset="0"/>
            </a:endParaRPr>
          </a:p>
          <a:p>
            <a:endParaRPr lang="es-CO" sz="1600">
              <a:latin typeface="Verdana" panose="020B0604030504040204" pitchFamily="34" charset="0"/>
              <a:ea typeface="Verdana" panose="020B0604030504040204" pitchFamily="34" charset="0"/>
            </a:endParaRPr>
          </a:p>
          <a:p>
            <a:endParaRPr lang="es-CO" sz="1600">
              <a:latin typeface="Verdana" panose="020B0604030504040204" pitchFamily="34" charset="0"/>
              <a:ea typeface="Verdana" panose="020B0604030504040204" pitchFamily="34" charset="0"/>
            </a:endParaRPr>
          </a:p>
          <a:p>
            <a:r>
              <a:rPr lang="es-CO" sz="1600">
                <a:latin typeface="Verdana" panose="020B0604030504040204" pitchFamily="34" charset="0"/>
                <a:ea typeface="Verdana" panose="020B0604030504040204" pitchFamily="34" charset="0"/>
              </a:rPr>
              <a:t>De esta manera la el conjunto final lo podríamos denotar de la siguiente manera: {(</a:t>
            </a:r>
            <a:r>
              <a:rPr lang="es-CO" sz="1600" err="1">
                <a:latin typeface="Verdana" panose="020B0604030504040204" pitchFamily="34" charset="0"/>
                <a:ea typeface="Verdana" panose="020B0604030504040204" pitchFamily="34" charset="0"/>
              </a:rPr>
              <a:t>a,b</a:t>
            </a:r>
            <a:r>
              <a:rPr lang="es-CO" sz="1600">
                <a:latin typeface="Verdana" panose="020B0604030504040204" pitchFamily="34" charset="0"/>
                <a:ea typeface="Verdana" panose="020B0604030504040204" pitchFamily="34" charset="0"/>
              </a:rPr>
              <a:t>),</a:t>
            </a:r>
            <a:r>
              <a:rPr lang="es-CO" sz="1600" err="1">
                <a:latin typeface="Verdana" panose="020B0604030504040204" pitchFamily="34" charset="0"/>
                <a:ea typeface="Verdana" panose="020B0604030504040204" pitchFamily="34" charset="0"/>
              </a:rPr>
              <a:t>c,e</a:t>
            </a:r>
            <a:r>
              <a:rPr lang="es-CO" sz="1600">
                <a:latin typeface="Verdana" panose="020B0604030504040204" pitchFamily="34" charset="0"/>
                <a:ea typeface="Verdana" panose="020B0604030504040204" pitchFamily="34" charset="0"/>
              </a:rPr>
              <a:t>),d}.</a:t>
            </a:r>
          </a:p>
        </p:txBody>
      </p:sp>
      <p:pic>
        <p:nvPicPr>
          <p:cNvPr id="5" name="Picture 5">
            <a:extLst>
              <a:ext uri="{FF2B5EF4-FFF2-40B4-BE49-F238E27FC236}">
                <a16:creationId xmlns:a16="http://schemas.microsoft.com/office/drawing/2014/main" id="{157E1F6D-1DB9-5F58-9936-81A2259AEE9D}"/>
              </a:ext>
            </a:extLst>
          </p:cNvPr>
          <p:cNvPicPr>
            <a:picLocks noChangeAspect="1"/>
          </p:cNvPicPr>
          <p:nvPr/>
        </p:nvPicPr>
        <p:blipFill>
          <a:blip r:embed="rId3"/>
          <a:stretch>
            <a:fillRect/>
          </a:stretch>
        </p:blipFill>
        <p:spPr>
          <a:xfrm>
            <a:off x="2952702" y="2202135"/>
            <a:ext cx="3238596" cy="1475232"/>
          </a:xfrm>
          <a:prstGeom prst="rect">
            <a:avLst/>
          </a:prstGeom>
        </p:spPr>
      </p:pic>
      <p:sp>
        <p:nvSpPr>
          <p:cNvPr id="3" name="TextBox 1">
            <a:extLst>
              <a:ext uri="{FF2B5EF4-FFF2-40B4-BE49-F238E27FC236}">
                <a16:creationId xmlns:a16="http://schemas.microsoft.com/office/drawing/2014/main" id="{21925D9D-E281-369E-01BF-083A76735ED8}"/>
              </a:ext>
            </a:extLst>
          </p:cNvPr>
          <p:cNvSpPr txBox="1"/>
          <p:nvPr/>
        </p:nvSpPr>
        <p:spPr>
          <a:xfrm>
            <a:off x="518166" y="368727"/>
            <a:ext cx="5810576" cy="523220"/>
          </a:xfrm>
          <a:prstGeom prst="rect">
            <a:avLst/>
          </a:prstGeom>
          <a:noFill/>
        </p:spPr>
        <p:txBody>
          <a:bodyPr wrap="square" rtlCol="0">
            <a:spAutoFit/>
          </a:bodyPr>
          <a:lstStyle/>
          <a:p>
            <a:r>
              <a:rPr lang="es-ES" sz="2800" b="1">
                <a:solidFill>
                  <a:srgbClr val="243671"/>
                </a:solidFill>
                <a:latin typeface="Verdana" panose="020B0604030504040204" pitchFamily="34" charset="0"/>
                <a:ea typeface="Verdana" panose="020B0604030504040204" pitchFamily="34" charset="0"/>
              </a:rPr>
              <a:t>Paso 1: </a:t>
            </a:r>
            <a:r>
              <a:rPr lang="es-ES" sz="2800" b="1" err="1">
                <a:solidFill>
                  <a:srgbClr val="243671"/>
                </a:solidFill>
                <a:latin typeface="Verdana" panose="020B0604030504040204" pitchFamily="34" charset="0"/>
                <a:ea typeface="Verdana" panose="020B0604030504040204" pitchFamily="34" charset="0"/>
              </a:rPr>
              <a:t>Tree</a:t>
            </a:r>
            <a:r>
              <a:rPr lang="es-ES" sz="2800" b="1">
                <a:solidFill>
                  <a:srgbClr val="243671"/>
                </a:solidFill>
                <a:latin typeface="Verdana" panose="020B0604030504040204" pitchFamily="34" charset="0"/>
                <a:ea typeface="Verdana" panose="020B0604030504040204" pitchFamily="34" charset="0"/>
              </a:rPr>
              <a:t> </a:t>
            </a:r>
            <a:r>
              <a:rPr lang="es-ES" sz="2800" b="1" err="1">
                <a:solidFill>
                  <a:srgbClr val="243671"/>
                </a:solidFill>
                <a:latin typeface="Verdana" panose="020B0604030504040204" pitchFamily="34" charset="0"/>
                <a:ea typeface="Verdana" panose="020B0604030504040204" pitchFamily="34" charset="0"/>
              </a:rPr>
              <a:t>Clustering</a:t>
            </a:r>
            <a:endParaRPr lang="es-ES" sz="2800" b="1">
              <a:solidFill>
                <a:srgbClr val="24367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724872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8ACE1-22CF-911C-B4B8-26186DB2D71B}"/>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3328E967-111E-CC7C-7B65-E3A6CFDCF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11">
            <a:extLst>
              <a:ext uri="{FF2B5EF4-FFF2-40B4-BE49-F238E27FC236}">
                <a16:creationId xmlns:a16="http://schemas.microsoft.com/office/drawing/2014/main" id="{07A81635-884F-F816-9CEB-DA8ADA66ECF1}"/>
              </a:ext>
            </a:extLst>
          </p:cNvPr>
          <p:cNvPicPr>
            <a:picLocks noChangeAspect="1"/>
          </p:cNvPicPr>
          <p:nvPr/>
        </p:nvPicPr>
        <p:blipFill>
          <a:blip r:embed="rId3"/>
          <a:stretch>
            <a:fillRect/>
          </a:stretch>
        </p:blipFill>
        <p:spPr>
          <a:xfrm>
            <a:off x="4806809" y="1461303"/>
            <a:ext cx="3812390" cy="3435858"/>
          </a:xfrm>
          <a:prstGeom prst="rect">
            <a:avLst/>
          </a:prstGeom>
        </p:spPr>
      </p:pic>
      <p:sp>
        <p:nvSpPr>
          <p:cNvPr id="2" name="TextBox 1">
            <a:extLst>
              <a:ext uri="{FF2B5EF4-FFF2-40B4-BE49-F238E27FC236}">
                <a16:creationId xmlns:a16="http://schemas.microsoft.com/office/drawing/2014/main" id="{CE0DF442-C11E-5D28-1ECC-36FF33807D14}"/>
              </a:ext>
            </a:extLst>
          </p:cNvPr>
          <p:cNvSpPr txBox="1"/>
          <p:nvPr/>
        </p:nvSpPr>
        <p:spPr>
          <a:xfrm>
            <a:off x="673139" y="489712"/>
            <a:ext cx="5810576" cy="523220"/>
          </a:xfrm>
          <a:prstGeom prst="rect">
            <a:avLst/>
          </a:prstGeom>
          <a:noFill/>
        </p:spPr>
        <p:txBody>
          <a:bodyPr wrap="square" rtlCol="0">
            <a:spAutoFit/>
          </a:bodyPr>
          <a:lstStyle/>
          <a:p>
            <a:r>
              <a:rPr lang="es-ES" sz="2800" b="1">
                <a:solidFill>
                  <a:srgbClr val="243671"/>
                </a:solidFill>
                <a:latin typeface="Verdana" panose="020B0604030504040204" pitchFamily="34" charset="0"/>
                <a:ea typeface="Verdana" panose="020B0604030504040204" pitchFamily="34" charset="0"/>
              </a:rPr>
              <a:t>Paso 1: </a:t>
            </a:r>
            <a:r>
              <a:rPr lang="es-ES" sz="2800" b="1" err="1">
                <a:solidFill>
                  <a:srgbClr val="243671"/>
                </a:solidFill>
                <a:latin typeface="Verdana" panose="020B0604030504040204" pitchFamily="34" charset="0"/>
                <a:ea typeface="Verdana" panose="020B0604030504040204" pitchFamily="34" charset="0"/>
              </a:rPr>
              <a:t>Tree</a:t>
            </a:r>
            <a:r>
              <a:rPr lang="es-ES" sz="2800" b="1">
                <a:solidFill>
                  <a:srgbClr val="243671"/>
                </a:solidFill>
                <a:latin typeface="Verdana" panose="020B0604030504040204" pitchFamily="34" charset="0"/>
                <a:ea typeface="Verdana" panose="020B0604030504040204" pitchFamily="34" charset="0"/>
              </a:rPr>
              <a:t> </a:t>
            </a:r>
            <a:r>
              <a:rPr lang="es-ES" sz="2800" b="1" err="1">
                <a:solidFill>
                  <a:srgbClr val="243671"/>
                </a:solidFill>
                <a:latin typeface="Verdana" panose="020B0604030504040204" pitchFamily="34" charset="0"/>
                <a:ea typeface="Verdana" panose="020B0604030504040204" pitchFamily="34" charset="0"/>
              </a:rPr>
              <a:t>Clustering</a:t>
            </a:r>
            <a:endParaRPr lang="es-ES" sz="2800" b="1">
              <a:solidFill>
                <a:srgbClr val="243671"/>
              </a:solidFill>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BA98B7B0-EC30-2F79-222B-17393F868550}"/>
              </a:ext>
            </a:extLst>
          </p:cNvPr>
          <p:cNvPicPr>
            <a:picLocks noChangeAspect="1"/>
          </p:cNvPicPr>
          <p:nvPr/>
        </p:nvPicPr>
        <p:blipFill>
          <a:blip r:embed="rId4"/>
          <a:stretch>
            <a:fillRect/>
          </a:stretch>
        </p:blipFill>
        <p:spPr>
          <a:xfrm>
            <a:off x="969997" y="1684635"/>
            <a:ext cx="3109087" cy="2648863"/>
          </a:xfrm>
          <a:prstGeom prst="rect">
            <a:avLst/>
          </a:prstGeom>
        </p:spPr>
      </p:pic>
    </p:spTree>
    <p:extLst>
      <p:ext uri="{BB962C8B-B14F-4D97-AF65-F5344CB8AC3E}">
        <p14:creationId xmlns:p14="http://schemas.microsoft.com/office/powerpoint/2010/main" val="2039924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A293A-5E1F-DA5F-2C0D-FCC950C44590}"/>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97ACE099-5E9C-F387-6E1B-23467E5BA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390"/>
            <a:ext cx="9144000" cy="5143500"/>
          </a:xfrm>
          <a:prstGeom prst="rect">
            <a:avLst/>
          </a:prstGeom>
        </p:spPr>
      </p:pic>
      <p:sp>
        <p:nvSpPr>
          <p:cNvPr id="10" name="TextBox 1">
            <a:extLst>
              <a:ext uri="{FF2B5EF4-FFF2-40B4-BE49-F238E27FC236}">
                <a16:creationId xmlns:a16="http://schemas.microsoft.com/office/drawing/2014/main" id="{01F53555-F527-6504-8A83-CE356CF5D5CA}"/>
              </a:ext>
            </a:extLst>
          </p:cNvPr>
          <p:cNvSpPr txBox="1"/>
          <p:nvPr/>
        </p:nvSpPr>
        <p:spPr>
          <a:xfrm>
            <a:off x="535913" y="387350"/>
            <a:ext cx="7592358" cy="461665"/>
          </a:xfrm>
          <a:prstGeom prst="rect">
            <a:avLst/>
          </a:prstGeom>
          <a:noFill/>
        </p:spPr>
        <p:txBody>
          <a:bodyPr wrap="square" rtlCol="0">
            <a:spAutoFit/>
          </a:bodyPr>
          <a:lstStyle/>
          <a:p>
            <a:r>
              <a:rPr lang="es-ES" sz="2400" b="1">
                <a:solidFill>
                  <a:srgbClr val="243671"/>
                </a:solidFill>
                <a:latin typeface="Verdana" panose="020B0604030504040204" pitchFamily="34" charset="0"/>
                <a:ea typeface="Verdana" panose="020B0604030504040204" pitchFamily="34" charset="0"/>
              </a:rPr>
              <a:t>Paso 2: </a:t>
            </a:r>
            <a:r>
              <a:rPr lang="es-ES" sz="2400" b="1" err="1">
                <a:solidFill>
                  <a:srgbClr val="243671"/>
                </a:solidFill>
                <a:latin typeface="Verdana" panose="020B0604030504040204" pitchFamily="34" charset="0"/>
                <a:ea typeface="Verdana" panose="020B0604030504040204" pitchFamily="34" charset="0"/>
              </a:rPr>
              <a:t>Quasi</a:t>
            </a:r>
            <a:r>
              <a:rPr lang="es-ES" sz="2400" b="1">
                <a:solidFill>
                  <a:srgbClr val="243671"/>
                </a:solidFill>
                <a:latin typeface="Verdana" panose="020B0604030504040204" pitchFamily="34" charset="0"/>
                <a:ea typeface="Verdana" panose="020B0604030504040204" pitchFamily="34" charset="0"/>
              </a:rPr>
              <a:t>-Diagonalización</a:t>
            </a:r>
          </a:p>
        </p:txBody>
      </p:sp>
      <p:sp>
        <p:nvSpPr>
          <p:cNvPr id="7" name="TextBox 7">
            <a:extLst>
              <a:ext uri="{FF2B5EF4-FFF2-40B4-BE49-F238E27FC236}">
                <a16:creationId xmlns:a16="http://schemas.microsoft.com/office/drawing/2014/main" id="{374B7733-8BDE-FBA8-02B8-5E80449CDEC6}"/>
              </a:ext>
            </a:extLst>
          </p:cNvPr>
          <p:cNvSpPr txBox="1"/>
          <p:nvPr/>
        </p:nvSpPr>
        <p:spPr>
          <a:xfrm>
            <a:off x="510894" y="4481756"/>
            <a:ext cx="3698109" cy="600164"/>
          </a:xfrm>
          <a:prstGeom prst="rect">
            <a:avLst/>
          </a:prstGeom>
          <a:noFill/>
        </p:spPr>
        <p:txBody>
          <a:bodyPr wrap="square">
            <a:spAutoFit/>
          </a:bodyPr>
          <a:lstStyle/>
          <a:p>
            <a:r>
              <a:rPr lang="es-CO" sz="1100" i="1">
                <a:latin typeface="Verdana" panose="020B0604030504040204" pitchFamily="34" charset="0"/>
                <a:ea typeface="Verdana" panose="020B0604030504040204" pitchFamily="34" charset="0"/>
              </a:rPr>
              <a:t>Consiste en ir sustituyendo en la matriz final de </a:t>
            </a:r>
            <a:r>
              <a:rPr lang="es-CO" sz="1100" i="1" err="1">
                <a:latin typeface="Verdana" panose="020B0604030504040204" pitchFamily="34" charset="0"/>
                <a:ea typeface="Verdana" panose="020B0604030504040204" pitchFamily="34" charset="0"/>
              </a:rPr>
              <a:t>clusters</a:t>
            </a:r>
            <a:r>
              <a:rPr lang="es-CO" sz="1100" i="1">
                <a:latin typeface="Verdana" panose="020B0604030504040204" pitchFamily="34" charset="0"/>
                <a:ea typeface="Verdana" panose="020B0604030504040204" pitchFamily="34" charset="0"/>
              </a:rPr>
              <a:t>, las columnas y filas de la matriz de covarianza.</a:t>
            </a:r>
          </a:p>
        </p:txBody>
      </p:sp>
      <p:grpSp>
        <p:nvGrpSpPr>
          <p:cNvPr id="2" name="Grupo 1">
            <a:extLst>
              <a:ext uri="{FF2B5EF4-FFF2-40B4-BE49-F238E27FC236}">
                <a16:creationId xmlns:a16="http://schemas.microsoft.com/office/drawing/2014/main" id="{F6F83721-520A-B396-B3BB-1CA19D4E7D53}"/>
              </a:ext>
            </a:extLst>
          </p:cNvPr>
          <p:cNvGrpSpPr/>
          <p:nvPr/>
        </p:nvGrpSpPr>
        <p:grpSpPr>
          <a:xfrm>
            <a:off x="535913" y="1386035"/>
            <a:ext cx="8248561" cy="2958194"/>
            <a:chOff x="792909" y="1670357"/>
            <a:chExt cx="10902120" cy="4404643"/>
          </a:xfrm>
        </p:grpSpPr>
        <p:pic>
          <p:nvPicPr>
            <p:cNvPr id="5" name="Picture 2">
              <a:extLst>
                <a:ext uri="{FF2B5EF4-FFF2-40B4-BE49-F238E27FC236}">
                  <a16:creationId xmlns:a16="http://schemas.microsoft.com/office/drawing/2014/main" id="{E60FC36B-42FF-4427-BAFD-38F3B2A955D2}"/>
                </a:ext>
              </a:extLst>
            </p:cNvPr>
            <p:cNvPicPr>
              <a:picLocks noChangeAspect="1"/>
            </p:cNvPicPr>
            <p:nvPr/>
          </p:nvPicPr>
          <p:blipFill>
            <a:blip r:embed="rId3"/>
            <a:stretch>
              <a:fillRect/>
            </a:stretch>
          </p:blipFill>
          <p:spPr>
            <a:xfrm>
              <a:off x="792909" y="1670357"/>
              <a:ext cx="5175885" cy="4404643"/>
            </a:xfrm>
            <a:prstGeom prst="rect">
              <a:avLst/>
            </a:prstGeom>
          </p:spPr>
        </p:pic>
        <p:pic>
          <p:nvPicPr>
            <p:cNvPr id="13" name="Picture 4">
              <a:extLst>
                <a:ext uri="{FF2B5EF4-FFF2-40B4-BE49-F238E27FC236}">
                  <a16:creationId xmlns:a16="http://schemas.microsoft.com/office/drawing/2014/main" id="{B75E94B5-ADB9-7E0A-8E3C-7D728DADA601}"/>
                </a:ext>
              </a:extLst>
            </p:cNvPr>
            <p:cNvPicPr>
              <a:picLocks noChangeAspect="1"/>
            </p:cNvPicPr>
            <p:nvPr/>
          </p:nvPicPr>
          <p:blipFill>
            <a:blip r:embed="rId4"/>
            <a:stretch>
              <a:fillRect/>
            </a:stretch>
          </p:blipFill>
          <p:spPr>
            <a:xfrm>
              <a:off x="6519144" y="1695404"/>
              <a:ext cx="5175885" cy="4379595"/>
            </a:xfrm>
            <a:prstGeom prst="rect">
              <a:avLst/>
            </a:prstGeom>
          </p:spPr>
        </p:pic>
      </p:grpSp>
    </p:spTree>
    <p:extLst>
      <p:ext uri="{BB962C8B-B14F-4D97-AF65-F5344CB8AC3E}">
        <p14:creationId xmlns:p14="http://schemas.microsoft.com/office/powerpoint/2010/main" val="2401041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2CE04-85BE-6A9B-0D55-87F73B2DFB89}"/>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98E42AF4-5A2C-983F-2198-CECE619F3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EF6C5BA8-1B79-ACA2-2B81-9CF9A94BF10E}"/>
              </a:ext>
            </a:extLst>
          </p:cNvPr>
          <p:cNvSpPr txBox="1"/>
          <p:nvPr/>
        </p:nvSpPr>
        <p:spPr>
          <a:xfrm>
            <a:off x="332542" y="402742"/>
            <a:ext cx="5810576" cy="523220"/>
          </a:xfrm>
          <a:prstGeom prst="rect">
            <a:avLst/>
          </a:prstGeom>
          <a:noFill/>
        </p:spPr>
        <p:txBody>
          <a:bodyPr wrap="square" rtlCol="0">
            <a:spAutoFit/>
          </a:bodyPr>
          <a:lstStyle/>
          <a:p>
            <a:pPr algn="ctr"/>
            <a:r>
              <a:rPr lang="es-ES" sz="2800" b="1">
                <a:solidFill>
                  <a:srgbClr val="243671"/>
                </a:solidFill>
                <a:latin typeface="Verdana" panose="020B0604030504040204" pitchFamily="34" charset="0"/>
                <a:ea typeface="Verdana" panose="020B0604030504040204" pitchFamily="34" charset="0"/>
              </a:rPr>
              <a:t>Paso 3: Bisección Recursiva</a:t>
            </a:r>
          </a:p>
        </p:txBody>
      </p:sp>
      <p:pic>
        <p:nvPicPr>
          <p:cNvPr id="6" name="Picture 9">
            <a:extLst>
              <a:ext uri="{FF2B5EF4-FFF2-40B4-BE49-F238E27FC236}">
                <a16:creationId xmlns:a16="http://schemas.microsoft.com/office/drawing/2014/main" id="{D47FA5AD-63BB-BEA0-5EC6-AAEAADC2B096}"/>
              </a:ext>
            </a:extLst>
          </p:cNvPr>
          <p:cNvPicPr>
            <a:picLocks noChangeAspect="1"/>
          </p:cNvPicPr>
          <p:nvPr/>
        </p:nvPicPr>
        <p:blipFill>
          <a:blip r:embed="rId3"/>
          <a:stretch>
            <a:fillRect/>
          </a:stretch>
        </p:blipFill>
        <p:spPr>
          <a:xfrm>
            <a:off x="1108959" y="2291164"/>
            <a:ext cx="3779747" cy="934779"/>
          </a:xfrm>
          <a:prstGeom prst="rect">
            <a:avLst/>
          </a:prstGeom>
        </p:spPr>
      </p:pic>
      <p:pic>
        <p:nvPicPr>
          <p:cNvPr id="3" name="Picture 2">
            <a:extLst>
              <a:ext uri="{FF2B5EF4-FFF2-40B4-BE49-F238E27FC236}">
                <a16:creationId xmlns:a16="http://schemas.microsoft.com/office/drawing/2014/main" id="{1A2A5B56-D1DE-68C2-F6F4-C705F327E294}"/>
              </a:ext>
            </a:extLst>
          </p:cNvPr>
          <p:cNvPicPr>
            <a:picLocks noChangeAspect="1"/>
          </p:cNvPicPr>
          <p:nvPr/>
        </p:nvPicPr>
        <p:blipFill>
          <a:blip r:embed="rId4"/>
          <a:stretch>
            <a:fillRect/>
          </a:stretch>
        </p:blipFill>
        <p:spPr>
          <a:xfrm>
            <a:off x="5372771" y="1185932"/>
            <a:ext cx="2662270" cy="3697598"/>
          </a:xfrm>
          <a:prstGeom prst="rect">
            <a:avLst/>
          </a:prstGeom>
        </p:spPr>
      </p:pic>
    </p:spTree>
    <p:extLst>
      <p:ext uri="{BB962C8B-B14F-4D97-AF65-F5344CB8AC3E}">
        <p14:creationId xmlns:p14="http://schemas.microsoft.com/office/powerpoint/2010/main" val="71601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E6C1F-F448-64B6-C0FF-C74821AFE51E}"/>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AA8C6A08-9D21-1C76-E1A0-1864D2477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Imagen 4">
            <a:extLst>
              <a:ext uri="{FF2B5EF4-FFF2-40B4-BE49-F238E27FC236}">
                <a16:creationId xmlns:a16="http://schemas.microsoft.com/office/drawing/2014/main" id="{74A80B66-1B5B-B363-DFEA-356B31D72110}"/>
              </a:ext>
            </a:extLst>
          </p:cNvPr>
          <p:cNvPicPr>
            <a:picLocks noChangeAspect="1"/>
          </p:cNvPicPr>
          <p:nvPr/>
        </p:nvPicPr>
        <p:blipFill>
          <a:blip r:embed="rId3">
            <a:alphaModFix amt="70000"/>
            <a:grayscl/>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a:stretch>
        </p:blipFill>
        <p:spPr>
          <a:xfrm>
            <a:off x="5482346" y="1390014"/>
            <a:ext cx="3251200" cy="3251200"/>
          </a:xfrm>
          <a:prstGeom prst="rect">
            <a:avLst/>
          </a:prstGeom>
        </p:spPr>
      </p:pic>
      <p:sp>
        <p:nvSpPr>
          <p:cNvPr id="2" name="TextBox 2">
            <a:extLst>
              <a:ext uri="{FF2B5EF4-FFF2-40B4-BE49-F238E27FC236}">
                <a16:creationId xmlns:a16="http://schemas.microsoft.com/office/drawing/2014/main" id="{B7D6E754-4D7A-7A52-5C86-4485DD6E2308}"/>
              </a:ext>
            </a:extLst>
          </p:cNvPr>
          <p:cNvSpPr txBox="1"/>
          <p:nvPr/>
        </p:nvSpPr>
        <p:spPr>
          <a:xfrm>
            <a:off x="678930" y="1747491"/>
            <a:ext cx="4124487" cy="2431435"/>
          </a:xfrm>
          <a:prstGeom prst="rect">
            <a:avLst/>
          </a:prstGeom>
          <a:noFill/>
        </p:spPr>
        <p:txBody>
          <a:bodyPr wrap="square" rtlCol="0">
            <a:spAutoFit/>
          </a:bodyPr>
          <a:lstStyle/>
          <a:p>
            <a:pPr algn="l">
              <a:buClr>
                <a:schemeClr val="accent4"/>
              </a:buClr>
            </a:pPr>
            <a:endParaRPr lang="es-CO" sz="2000" i="0">
              <a:effectLst/>
              <a:latin typeface="Verdana" panose="020B0604030504040204" pitchFamily="34" charset="0"/>
              <a:ea typeface="Verdana" panose="020B0604030504040204" pitchFamily="34" charset="0"/>
            </a:endParaRPr>
          </a:p>
          <a:p>
            <a:pPr algn="l">
              <a:buClr>
                <a:schemeClr val="accent4"/>
              </a:buClr>
            </a:pPr>
            <a:r>
              <a:rPr lang="es-CO" sz="1400" i="0">
                <a:effectLst/>
                <a:latin typeface="Verdana" panose="020B0604030504040204" pitchFamily="34" charset="0"/>
                <a:ea typeface="Verdana" panose="020B0604030504040204" pitchFamily="34" charset="0"/>
              </a:rPr>
              <a:t>El paso de la bisección recursiva consta a su vez de los siguientes tres pasos: </a:t>
            </a:r>
          </a:p>
          <a:p>
            <a:pPr algn="l">
              <a:buClr>
                <a:schemeClr val="accent4"/>
              </a:buClr>
            </a:pPr>
            <a:endParaRPr lang="es-CO" sz="1400">
              <a:solidFill>
                <a:schemeClr val="bg1"/>
              </a:solidFill>
              <a:latin typeface="Verdana" panose="020B0604030504040204" pitchFamily="34" charset="0"/>
              <a:ea typeface="Verdana" panose="020B0604030504040204" pitchFamily="34" charset="0"/>
            </a:endParaRPr>
          </a:p>
          <a:p>
            <a:pPr algn="l">
              <a:buClr>
                <a:schemeClr val="accent4"/>
              </a:buClr>
            </a:pPr>
            <a:endParaRPr lang="es-CO" sz="1400" i="0">
              <a:solidFill>
                <a:schemeClr val="bg1"/>
              </a:solidFill>
              <a:effectLst/>
              <a:latin typeface="Verdana" panose="020B0604030504040204" pitchFamily="34" charset="0"/>
              <a:ea typeface="Verdana" panose="020B0604030504040204" pitchFamily="34" charset="0"/>
            </a:endParaRPr>
          </a:p>
          <a:p>
            <a:pPr algn="l">
              <a:buClr>
                <a:schemeClr val="accent4"/>
              </a:buClr>
              <a:buFont typeface="+mj-lt"/>
              <a:buAutoNum type="arabicPeriod"/>
            </a:pPr>
            <a:r>
              <a:rPr lang="es-CO" sz="1400" b="1" i="0">
                <a:solidFill>
                  <a:srgbClr val="243671"/>
                </a:solidFill>
                <a:effectLst/>
                <a:latin typeface="Verdana" panose="020B0604030504040204" pitchFamily="34" charset="0"/>
                <a:ea typeface="Verdana" panose="020B0604030504040204" pitchFamily="34" charset="0"/>
              </a:rPr>
              <a:t>Inicialización</a:t>
            </a:r>
            <a:endParaRPr lang="es-CO" sz="1400" b="0" i="0">
              <a:solidFill>
                <a:srgbClr val="243671"/>
              </a:solidFill>
              <a:effectLst/>
              <a:latin typeface="Verdana" panose="020B0604030504040204" pitchFamily="34" charset="0"/>
              <a:ea typeface="Verdana" panose="020B0604030504040204" pitchFamily="34" charset="0"/>
            </a:endParaRPr>
          </a:p>
          <a:p>
            <a:pPr algn="l">
              <a:buClr>
                <a:schemeClr val="accent4"/>
              </a:buClr>
              <a:buFont typeface="+mj-lt"/>
              <a:buAutoNum type="arabicPeriod"/>
            </a:pPr>
            <a:r>
              <a:rPr lang="es-CO" sz="1400" b="1" i="0">
                <a:solidFill>
                  <a:srgbClr val="243671"/>
                </a:solidFill>
                <a:effectLst/>
                <a:latin typeface="Verdana" panose="020B0604030504040204" pitchFamily="34" charset="0"/>
                <a:ea typeface="Verdana" panose="020B0604030504040204" pitchFamily="34" charset="0"/>
              </a:rPr>
              <a:t>Verificar Detención</a:t>
            </a:r>
            <a:endParaRPr lang="es-CO" sz="1400" b="0" i="0">
              <a:solidFill>
                <a:srgbClr val="243671"/>
              </a:solidFill>
              <a:effectLst/>
              <a:latin typeface="Verdana" panose="020B0604030504040204" pitchFamily="34" charset="0"/>
              <a:ea typeface="Verdana" panose="020B0604030504040204" pitchFamily="34" charset="0"/>
            </a:endParaRPr>
          </a:p>
          <a:p>
            <a:pPr algn="l">
              <a:buClr>
                <a:schemeClr val="accent4"/>
              </a:buClr>
              <a:buFont typeface="+mj-lt"/>
              <a:buAutoNum type="arabicPeriod"/>
            </a:pPr>
            <a:r>
              <a:rPr lang="es-CO" sz="1400" b="1" i="0">
                <a:solidFill>
                  <a:srgbClr val="243671"/>
                </a:solidFill>
                <a:effectLst/>
                <a:latin typeface="Verdana" panose="020B0604030504040204" pitchFamily="34" charset="0"/>
                <a:ea typeface="Verdana" panose="020B0604030504040204" pitchFamily="34" charset="0"/>
              </a:rPr>
              <a:t>Bisección</a:t>
            </a:r>
          </a:p>
          <a:p>
            <a:pPr algn="l">
              <a:buClr>
                <a:schemeClr val="accent4"/>
              </a:buClr>
              <a:buFont typeface="+mj-lt"/>
              <a:buAutoNum type="arabicPeriod"/>
            </a:pPr>
            <a:r>
              <a:rPr lang="es-CO" sz="1400" b="1">
                <a:solidFill>
                  <a:srgbClr val="243671"/>
                </a:solidFill>
                <a:latin typeface="Verdana" panose="020B0604030504040204" pitchFamily="34" charset="0"/>
                <a:ea typeface="Verdana" panose="020B0604030504040204" pitchFamily="34" charset="0"/>
              </a:rPr>
              <a:t>Repetir en </a:t>
            </a:r>
            <a:r>
              <a:rPr lang="es-CO" sz="1400" b="1" i="1" err="1">
                <a:solidFill>
                  <a:srgbClr val="243671"/>
                </a:solidFill>
                <a:latin typeface="Verdana" panose="020B0604030504040204" pitchFamily="34" charset="0"/>
                <a:ea typeface="Verdana" panose="020B0604030504040204" pitchFamily="34" charset="0"/>
              </a:rPr>
              <a:t>loop</a:t>
            </a:r>
            <a:r>
              <a:rPr lang="es-CO" sz="1400" b="1">
                <a:solidFill>
                  <a:srgbClr val="243671"/>
                </a:solidFill>
                <a:latin typeface="Verdana" panose="020B0604030504040204" pitchFamily="34" charset="0"/>
                <a:ea typeface="Verdana" panose="020B0604030504040204" pitchFamily="34" charset="0"/>
              </a:rPr>
              <a:t> desde el paso 2. </a:t>
            </a:r>
          </a:p>
          <a:p>
            <a:pPr algn="l">
              <a:buClr>
                <a:schemeClr val="accent4"/>
              </a:buClr>
              <a:buFont typeface="+mj-lt"/>
              <a:buAutoNum type="arabicPeriod"/>
            </a:pPr>
            <a:endParaRPr lang="es-CO" sz="2000" b="0" i="0">
              <a:solidFill>
                <a:schemeClr val="bg1"/>
              </a:solidFill>
              <a:effectLst/>
              <a:latin typeface="Verdana" panose="020B0604030504040204" pitchFamily="34" charset="0"/>
              <a:ea typeface="Verdana" panose="020B0604030504040204" pitchFamily="34" charset="0"/>
            </a:endParaRPr>
          </a:p>
        </p:txBody>
      </p:sp>
      <p:sp>
        <p:nvSpPr>
          <p:cNvPr id="3" name="CuadroTexto 2">
            <a:extLst>
              <a:ext uri="{FF2B5EF4-FFF2-40B4-BE49-F238E27FC236}">
                <a16:creationId xmlns:a16="http://schemas.microsoft.com/office/drawing/2014/main" id="{6C5FEB34-D5B8-2D66-22FF-A72410E1304A}"/>
              </a:ext>
            </a:extLst>
          </p:cNvPr>
          <p:cNvSpPr txBox="1"/>
          <p:nvPr/>
        </p:nvSpPr>
        <p:spPr>
          <a:xfrm>
            <a:off x="5301287" y="4255772"/>
            <a:ext cx="3613318" cy="461665"/>
          </a:xfrm>
          <a:prstGeom prst="rect">
            <a:avLst/>
          </a:prstGeom>
          <a:noFill/>
        </p:spPr>
        <p:txBody>
          <a:bodyPr wrap="square">
            <a:spAutoFit/>
          </a:bodyPr>
          <a:lstStyle/>
          <a:p>
            <a:pPr algn="l">
              <a:buClr>
                <a:schemeClr val="accent4"/>
              </a:buClr>
            </a:pPr>
            <a:r>
              <a:rPr lang="es-CO" sz="1200" b="1" i="0">
                <a:solidFill>
                  <a:srgbClr val="243671"/>
                </a:solidFill>
                <a:effectLst/>
                <a:latin typeface="Verdana" panose="020B0604030504040204" pitchFamily="34" charset="0"/>
                <a:ea typeface="Verdana" panose="020B0604030504040204" pitchFamily="34" charset="0"/>
              </a:rPr>
              <a:t>4.Iteración:</a:t>
            </a:r>
            <a:endParaRPr lang="es-CO" sz="1200" b="0" i="0">
              <a:solidFill>
                <a:srgbClr val="243671"/>
              </a:solidFill>
              <a:effectLst/>
              <a:latin typeface="Verdana" panose="020B0604030504040204" pitchFamily="34" charset="0"/>
              <a:ea typeface="Verdana" panose="020B0604030504040204" pitchFamily="34" charset="0"/>
            </a:endParaRPr>
          </a:p>
          <a:p>
            <a:pPr marL="742950" lvl="1" indent="-285750" algn="l">
              <a:buClr>
                <a:schemeClr val="accent4"/>
              </a:buClr>
              <a:buFont typeface="+mj-lt"/>
              <a:buAutoNum type="arabicPeriod"/>
            </a:pPr>
            <a:r>
              <a:rPr lang="es-CO" sz="1200" b="0" i="0">
                <a:effectLst/>
                <a:latin typeface="Verdana" panose="020B0604030504040204" pitchFamily="34" charset="0"/>
                <a:ea typeface="Verdana" panose="020B0604030504040204" pitchFamily="34" charset="0"/>
              </a:rPr>
              <a:t>Repite el proceso desde el </a:t>
            </a:r>
            <a:r>
              <a:rPr lang="es-CO" sz="1200" b="0" i="0" u="sng">
                <a:effectLst/>
                <a:latin typeface="Verdana" panose="020B0604030504040204" pitchFamily="34" charset="0"/>
                <a:ea typeface="Verdana" panose="020B0604030504040204" pitchFamily="34" charset="0"/>
              </a:rPr>
              <a:t>paso 2</a:t>
            </a:r>
          </a:p>
        </p:txBody>
      </p:sp>
      <p:sp>
        <p:nvSpPr>
          <p:cNvPr id="6" name="CuadroTexto 5">
            <a:extLst>
              <a:ext uri="{FF2B5EF4-FFF2-40B4-BE49-F238E27FC236}">
                <a16:creationId xmlns:a16="http://schemas.microsoft.com/office/drawing/2014/main" id="{D55B0A6E-6510-14AF-DD2D-F37694C459C0}"/>
              </a:ext>
            </a:extLst>
          </p:cNvPr>
          <p:cNvSpPr txBox="1"/>
          <p:nvPr/>
        </p:nvSpPr>
        <p:spPr>
          <a:xfrm>
            <a:off x="678930" y="782917"/>
            <a:ext cx="5406654" cy="461665"/>
          </a:xfrm>
          <a:prstGeom prst="rect">
            <a:avLst/>
          </a:prstGeom>
          <a:noFill/>
        </p:spPr>
        <p:txBody>
          <a:bodyPr wrap="square">
            <a:spAutoFit/>
          </a:bodyPr>
          <a:lstStyle/>
          <a:p>
            <a:r>
              <a:rPr lang="es-ES" sz="2400" b="1">
                <a:solidFill>
                  <a:srgbClr val="243671"/>
                </a:solidFill>
                <a:latin typeface="Verdana" panose="020B0604030504040204" pitchFamily="34" charset="0"/>
                <a:ea typeface="Verdana" panose="020B0604030504040204" pitchFamily="34" charset="0"/>
              </a:rPr>
              <a:t>Paso 3: Bisección Recursiva</a:t>
            </a:r>
          </a:p>
        </p:txBody>
      </p:sp>
    </p:spTree>
    <p:extLst>
      <p:ext uri="{BB962C8B-B14F-4D97-AF65-F5344CB8AC3E}">
        <p14:creationId xmlns:p14="http://schemas.microsoft.com/office/powerpoint/2010/main" val="10394332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D7CB7-1418-ED5C-9F40-19764CDC0811}"/>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B148FDD2-6280-6F2D-6A1B-41A07A39C9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mc:AlternateContent xmlns:mc="http://schemas.openxmlformats.org/markup-compatibility/2006" xmlns:a14="http://schemas.microsoft.com/office/drawing/2010/main">
        <mc:Choice Requires="a14">
          <p:sp>
            <p:nvSpPr>
              <p:cNvPr id="2" name="TextBox 2">
                <a:extLst>
                  <a:ext uri="{FF2B5EF4-FFF2-40B4-BE49-F238E27FC236}">
                    <a16:creationId xmlns:a16="http://schemas.microsoft.com/office/drawing/2014/main" id="{B1A634D7-95E5-9C0F-8942-353E091DEE19}"/>
                  </a:ext>
                </a:extLst>
              </p:cNvPr>
              <p:cNvSpPr txBox="1"/>
              <p:nvPr/>
            </p:nvSpPr>
            <p:spPr>
              <a:xfrm>
                <a:off x="478631" y="1863255"/>
                <a:ext cx="4410738" cy="2641942"/>
              </a:xfrm>
              <a:prstGeom prst="rect">
                <a:avLst/>
              </a:prstGeom>
              <a:noFill/>
            </p:spPr>
            <p:txBody>
              <a:bodyPr wrap="square" rtlCol="0">
                <a:spAutoFit/>
              </a:bodyPr>
              <a:lstStyle/>
              <a:p>
                <a:pPr algn="l">
                  <a:buClr>
                    <a:schemeClr val="accent4"/>
                  </a:buClr>
                  <a:buFont typeface="+mj-lt"/>
                  <a:buAutoNum type="arabicPeriod"/>
                </a:pPr>
                <a:r>
                  <a:rPr lang="es-CO" sz="1200" b="1" i="0">
                    <a:solidFill>
                      <a:srgbClr val="243671"/>
                    </a:solidFill>
                    <a:effectLst/>
                    <a:latin typeface="Verdana" panose="020B0604030504040204" pitchFamily="34" charset="0"/>
                    <a:ea typeface="Verdana" panose="020B0604030504040204" pitchFamily="34" charset="0"/>
                  </a:rPr>
                  <a:t>Inicialización:</a:t>
                </a:r>
                <a:endParaRPr lang="es-CO" sz="1200" b="0" i="0">
                  <a:solidFill>
                    <a:srgbClr val="243671"/>
                  </a:solidFill>
                  <a:effectLst/>
                  <a:latin typeface="Verdana" panose="020B0604030504040204" pitchFamily="34" charset="0"/>
                  <a:ea typeface="Verdana" panose="020B0604030504040204" pitchFamily="34" charset="0"/>
                </a:endParaRPr>
              </a:p>
              <a:p>
                <a:pPr marL="742950" lvl="1" indent="-285750" algn="l">
                  <a:buClr>
                    <a:schemeClr val="accent4"/>
                  </a:buClr>
                  <a:buFont typeface="+mj-lt"/>
                  <a:buAutoNum type="arabicPeriod"/>
                </a:pPr>
                <a:r>
                  <a:rPr lang="es-CO" sz="1200" b="0" i="0">
                    <a:solidFill>
                      <a:schemeClr val="tx1"/>
                    </a:solidFill>
                    <a:effectLst/>
                    <a:latin typeface="Verdana" panose="020B0604030504040204" pitchFamily="34" charset="0"/>
                    <a:ea typeface="Verdana" panose="020B0604030504040204" pitchFamily="34" charset="0"/>
                  </a:rPr>
                  <a:t>Configura un conjunto de conjuntos llamado L, donde inicialmente L estará conformando por solo un conjunto L_0 que contiene todos los activos desde el 1 hasta el N {1,2,…,N}. </a:t>
                </a:r>
              </a:p>
              <a:p>
                <a:pPr marL="742950" lvl="1" indent="-285750">
                  <a:buClr>
                    <a:schemeClr val="accent4"/>
                  </a:buClr>
                  <a:buFont typeface="+mj-lt"/>
                  <a:buAutoNum type="arabicPeriod"/>
                </a:pPr>
                <a:r>
                  <a:rPr lang="es-CO" sz="1200">
                    <a:solidFill>
                      <a:schemeClr val="tx1"/>
                    </a:solidFill>
                    <a:latin typeface="Verdana" panose="020B0604030504040204" pitchFamily="34" charset="0"/>
                    <a:ea typeface="Verdana" panose="020B0604030504040204" pitchFamily="34" charset="0"/>
                  </a:rPr>
                  <a:t>Asuma un peso unitario para cada activo: </a:t>
                </a:r>
                <a14:m>
                  <m:oMath xmlns:m="http://schemas.openxmlformats.org/officeDocument/2006/math">
                    <m:sSub>
                      <m:sSubPr>
                        <m:ctrlPr>
                          <a:rPr lang="es-CO" sz="1400" i="1"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 ∀ </m:t>
                    </m:r>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𝑁</m:t>
                    </m:r>
                  </m:oMath>
                </a14:m>
                <a:endParaRPr lang="es-CO" sz="1200" b="0" i="0">
                  <a:solidFill>
                    <a:schemeClr val="tx1"/>
                  </a:solidFill>
                  <a:effectLst/>
                  <a:latin typeface="Verdana" panose="020B0604030504040204" pitchFamily="34" charset="0"/>
                  <a:ea typeface="Verdana" panose="020B0604030504040204" pitchFamily="34" charset="0"/>
                </a:endParaRPr>
              </a:p>
              <a:p>
                <a:pPr marL="742950" lvl="1" indent="-285750" algn="l">
                  <a:buClr>
                    <a:schemeClr val="accent4"/>
                  </a:buClr>
                  <a:buFont typeface="+mj-lt"/>
                  <a:buAutoNum type="arabicPeriod"/>
                </a:pPr>
                <a:endParaRPr lang="es-CO" sz="1200" b="0" i="0">
                  <a:solidFill>
                    <a:schemeClr val="bg1"/>
                  </a:solidFill>
                  <a:effectLst/>
                  <a:latin typeface="Verdana" panose="020B0604030504040204" pitchFamily="34" charset="0"/>
                  <a:ea typeface="Verdana" panose="020B0604030504040204" pitchFamily="34" charset="0"/>
                </a:endParaRPr>
              </a:p>
              <a:p>
                <a:pPr algn="l">
                  <a:buClr>
                    <a:schemeClr val="accent4"/>
                  </a:buClr>
                  <a:buFont typeface="+mj-lt"/>
                  <a:buAutoNum type="arabicPeriod"/>
                </a:pPr>
                <a:r>
                  <a:rPr lang="es-CO" sz="1200" b="1" i="0">
                    <a:solidFill>
                      <a:srgbClr val="243671"/>
                    </a:solidFill>
                    <a:effectLst/>
                    <a:latin typeface="Verdana" panose="020B0604030504040204" pitchFamily="34" charset="0"/>
                    <a:ea typeface="Verdana" panose="020B0604030504040204" pitchFamily="34" charset="0"/>
                  </a:rPr>
                  <a:t>Verificar Detención:</a:t>
                </a:r>
                <a:endParaRPr lang="es-CO" sz="1200" b="0" i="0">
                  <a:solidFill>
                    <a:srgbClr val="243671"/>
                  </a:solidFill>
                  <a:effectLst/>
                  <a:latin typeface="Verdana" panose="020B0604030504040204" pitchFamily="34" charset="0"/>
                  <a:ea typeface="Verdana" panose="020B0604030504040204" pitchFamily="34" charset="0"/>
                </a:endParaRPr>
              </a:p>
              <a:p>
                <a:pPr marL="742950" lvl="1" indent="-285750">
                  <a:buClr>
                    <a:schemeClr val="accent4"/>
                  </a:buClr>
                  <a:buFont typeface="+mj-lt"/>
                  <a:buAutoNum type="arabicPeriod"/>
                </a:pPr>
                <a:r>
                  <a:rPr lang="es-CO" sz="12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Si cada subconjunto de L </a:t>
                </a:r>
                <a14:m>
                  <m:oMath xmlns:m="http://schemas.openxmlformats.org/officeDocument/2006/math">
                    <m:sSub>
                      <m:sSubPr>
                        <m:ctrlPr>
                          <a:rPr lang="es-CO" sz="12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O" sz="12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CO" sz="12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CO" sz="12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O" sz="12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oMath>
                </a14:m>
                <a:r>
                  <a:rPr lang="es-CO" sz="12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tiene solo un elemento (</a:t>
                </a:r>
                <a14:m>
                  <m:oMath xmlns:m="http://schemas.openxmlformats.org/officeDocument/2006/math">
                    <m:d>
                      <m:dPr>
                        <m:begChr m:val="|"/>
                        <m:endChr m:val="|"/>
                        <m:ctrlPr>
                          <a:rPr lang="es-CO" sz="12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O" sz="12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O" sz="12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CO" sz="12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e>
                    </m:d>
                    <m:r>
                      <a:rPr lang="es-CO" sz="12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 ∀ </m:t>
                    </m:r>
                    <m:sSub>
                      <m:sSubPr>
                        <m:ctrlPr>
                          <a:rPr lang="es-CO" sz="12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O" sz="12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CO" sz="12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CO" sz="12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O" sz="12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oMath>
                </a14:m>
                <a:r>
                  <a:rPr lang="es-CO" sz="12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entonces detener las iteraciones del algoritmo.</a:t>
                </a:r>
                <a:r>
                  <a:rPr lang="es-CO" sz="14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a:t>
                </a:r>
              </a:p>
              <a:p>
                <a:pPr algn="l">
                  <a:buClr>
                    <a:schemeClr val="accent4"/>
                  </a:buClr>
                  <a:buFont typeface="+mj-lt"/>
                  <a:buAutoNum type="arabicPeriod"/>
                </a:pPr>
                <a:endParaRPr lang="es-CO" sz="1600" b="0" i="0">
                  <a:solidFill>
                    <a:schemeClr val="bg1"/>
                  </a:solidFill>
                  <a:effectLst/>
                  <a:latin typeface="Verdana" panose="020B0604030504040204" pitchFamily="34" charset="0"/>
                  <a:ea typeface="Verdana" panose="020B0604030504040204" pitchFamily="34" charset="0"/>
                </a:endParaRPr>
              </a:p>
            </p:txBody>
          </p:sp>
        </mc:Choice>
        <mc:Fallback xmlns="">
          <p:sp>
            <p:nvSpPr>
              <p:cNvPr id="2" name="TextBox 2">
                <a:extLst>
                  <a:ext uri="{FF2B5EF4-FFF2-40B4-BE49-F238E27FC236}">
                    <a16:creationId xmlns:a16="http://schemas.microsoft.com/office/drawing/2014/main" id="{B1A634D7-95E5-9C0F-8942-353E091DEE19}"/>
                  </a:ext>
                </a:extLst>
              </p:cNvPr>
              <p:cNvSpPr txBox="1">
                <a:spLocks noRot="1" noChangeAspect="1" noMove="1" noResize="1" noEditPoints="1" noAdjustHandles="1" noChangeArrowheads="1" noChangeShapeType="1" noTextEdit="1"/>
              </p:cNvSpPr>
              <p:nvPr/>
            </p:nvSpPr>
            <p:spPr>
              <a:xfrm>
                <a:off x="478631" y="1863255"/>
                <a:ext cx="4410738" cy="2641942"/>
              </a:xfrm>
              <a:prstGeom prst="rect">
                <a:avLst/>
              </a:prstGeom>
              <a:blipFill>
                <a:blip r:embed="rId3"/>
                <a:stretch>
                  <a:fillRect l="-138" t="-231" r="-1107"/>
                </a:stretch>
              </a:blipFill>
            </p:spPr>
            <p:txBody>
              <a:bodyPr/>
              <a:lstStyle/>
              <a:p>
                <a:r>
                  <a:rPr lang="en-US">
                    <a:noFill/>
                  </a:rPr>
                  <a:t> </a:t>
                </a:r>
              </a:p>
            </p:txBody>
          </p:sp>
        </mc:Fallback>
      </mc:AlternateContent>
      <p:sp>
        <p:nvSpPr>
          <p:cNvPr id="3" name="CuadroTexto 2">
            <a:extLst>
              <a:ext uri="{FF2B5EF4-FFF2-40B4-BE49-F238E27FC236}">
                <a16:creationId xmlns:a16="http://schemas.microsoft.com/office/drawing/2014/main" id="{EDE9FDE8-2E7A-778A-6FF6-A7F1F48E1322}"/>
              </a:ext>
            </a:extLst>
          </p:cNvPr>
          <p:cNvSpPr txBox="1"/>
          <p:nvPr/>
        </p:nvSpPr>
        <p:spPr>
          <a:xfrm>
            <a:off x="5445287" y="3784544"/>
            <a:ext cx="3613318" cy="461665"/>
          </a:xfrm>
          <a:prstGeom prst="rect">
            <a:avLst/>
          </a:prstGeom>
          <a:noFill/>
        </p:spPr>
        <p:txBody>
          <a:bodyPr wrap="square">
            <a:spAutoFit/>
          </a:bodyPr>
          <a:lstStyle/>
          <a:p>
            <a:pPr algn="l">
              <a:buClr>
                <a:schemeClr val="accent4"/>
              </a:buClr>
            </a:pPr>
            <a:r>
              <a:rPr lang="es-CO" sz="1200" b="1" i="0">
                <a:solidFill>
                  <a:srgbClr val="243671"/>
                </a:solidFill>
                <a:effectLst/>
                <a:latin typeface="Verdana" panose="020B0604030504040204" pitchFamily="34" charset="0"/>
                <a:ea typeface="Verdana" panose="020B0604030504040204" pitchFamily="34" charset="0"/>
              </a:rPr>
              <a:t>4.Iteración:</a:t>
            </a:r>
            <a:endParaRPr lang="es-CO" sz="1200" b="0" i="0">
              <a:solidFill>
                <a:srgbClr val="243671"/>
              </a:solidFill>
              <a:effectLst/>
              <a:latin typeface="Verdana" panose="020B0604030504040204" pitchFamily="34" charset="0"/>
              <a:ea typeface="Verdana" panose="020B0604030504040204" pitchFamily="34" charset="0"/>
            </a:endParaRPr>
          </a:p>
          <a:p>
            <a:pPr marL="742950" lvl="1" indent="-285750" algn="l">
              <a:buClr>
                <a:schemeClr val="accent4"/>
              </a:buClr>
              <a:buFont typeface="+mj-lt"/>
              <a:buAutoNum type="arabicPeriod"/>
            </a:pPr>
            <a:r>
              <a:rPr lang="es-CO" sz="1200" b="0" i="0">
                <a:effectLst/>
                <a:latin typeface="Verdana" panose="020B0604030504040204" pitchFamily="34" charset="0"/>
                <a:ea typeface="Verdana" panose="020B0604030504040204" pitchFamily="34" charset="0"/>
              </a:rPr>
              <a:t>Repite el proceso desde el </a:t>
            </a:r>
            <a:r>
              <a:rPr lang="es-CO" sz="1200" b="0" i="0" u="sng">
                <a:effectLst/>
                <a:latin typeface="Verdana" panose="020B0604030504040204" pitchFamily="34" charset="0"/>
                <a:ea typeface="Verdana" panose="020B0604030504040204" pitchFamily="34" charset="0"/>
              </a:rPr>
              <a:t>paso 2</a:t>
            </a:r>
          </a:p>
        </p:txBody>
      </p:sp>
      <p:pic>
        <p:nvPicPr>
          <p:cNvPr id="5" name="Imagen 4">
            <a:extLst>
              <a:ext uri="{FF2B5EF4-FFF2-40B4-BE49-F238E27FC236}">
                <a16:creationId xmlns:a16="http://schemas.microsoft.com/office/drawing/2014/main" id="{C7661F87-02E7-4F42-E6D2-95519DFC38CF}"/>
              </a:ext>
            </a:extLst>
          </p:cNvPr>
          <p:cNvPicPr>
            <a:picLocks noChangeAspect="1"/>
          </p:cNvPicPr>
          <p:nvPr/>
        </p:nvPicPr>
        <p:blipFill>
          <a:blip r:embed="rId4">
            <a:alphaModFix amt="70000"/>
            <a:grayscl/>
            <a:extLst>
              <a:ext uri="{BEBA8EAE-BF5A-486C-A8C5-ECC9F3942E4B}">
                <a14:imgProps xmlns:a14="http://schemas.microsoft.com/office/drawing/2010/main">
                  <a14:imgLayer r:embed="rId5">
                    <a14:imgEffect>
                      <a14:colorTemperature colorTemp="1500"/>
                    </a14:imgEffect>
                    <a14:imgEffect>
                      <a14:saturation sat="0"/>
                    </a14:imgEffect>
                  </a14:imgLayer>
                </a14:imgProps>
              </a:ext>
            </a:extLst>
          </a:blip>
          <a:stretch>
            <a:fillRect/>
          </a:stretch>
        </p:blipFill>
        <p:spPr>
          <a:xfrm>
            <a:off x="5538306" y="1150191"/>
            <a:ext cx="3251200" cy="3251200"/>
          </a:xfrm>
          <a:prstGeom prst="rect">
            <a:avLst/>
          </a:prstGeom>
        </p:spPr>
      </p:pic>
      <p:sp>
        <p:nvSpPr>
          <p:cNvPr id="4" name="CuadroTexto 3">
            <a:extLst>
              <a:ext uri="{FF2B5EF4-FFF2-40B4-BE49-F238E27FC236}">
                <a16:creationId xmlns:a16="http://schemas.microsoft.com/office/drawing/2014/main" id="{4F5A263E-7D8B-3C52-6CAD-BB32BA972B02}"/>
              </a:ext>
            </a:extLst>
          </p:cNvPr>
          <p:cNvSpPr txBox="1"/>
          <p:nvPr/>
        </p:nvSpPr>
        <p:spPr>
          <a:xfrm>
            <a:off x="478631" y="533344"/>
            <a:ext cx="5406654" cy="461665"/>
          </a:xfrm>
          <a:prstGeom prst="rect">
            <a:avLst/>
          </a:prstGeom>
          <a:noFill/>
        </p:spPr>
        <p:txBody>
          <a:bodyPr wrap="square">
            <a:spAutoFit/>
          </a:bodyPr>
          <a:lstStyle/>
          <a:p>
            <a:r>
              <a:rPr lang="es-ES" sz="2400" b="1">
                <a:solidFill>
                  <a:srgbClr val="243671"/>
                </a:solidFill>
                <a:latin typeface="Verdana" panose="020B0604030504040204" pitchFamily="34" charset="0"/>
                <a:ea typeface="Verdana" panose="020B0604030504040204" pitchFamily="34" charset="0"/>
              </a:rPr>
              <a:t>Paso 3: Bisección Recursiva</a:t>
            </a:r>
          </a:p>
        </p:txBody>
      </p:sp>
    </p:spTree>
    <p:extLst>
      <p:ext uri="{BB962C8B-B14F-4D97-AF65-F5344CB8AC3E}">
        <p14:creationId xmlns:p14="http://schemas.microsoft.com/office/powerpoint/2010/main" val="3325858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47B36-9789-FAD4-C85D-B59EE802DFD2}"/>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432CCA2F-BE32-366D-8BFD-38086C5E2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mc:AlternateContent xmlns:mc="http://schemas.openxmlformats.org/markup-compatibility/2006" xmlns:a14="http://schemas.microsoft.com/office/drawing/2010/main">
        <mc:Choice Requires="a14">
          <p:sp>
            <p:nvSpPr>
              <p:cNvPr id="2" name="TextBox 2">
                <a:extLst>
                  <a:ext uri="{FF2B5EF4-FFF2-40B4-BE49-F238E27FC236}">
                    <a16:creationId xmlns:a16="http://schemas.microsoft.com/office/drawing/2014/main" id="{148FCA6C-4670-BC7D-113B-AEB1913B8EC7}"/>
                  </a:ext>
                </a:extLst>
              </p:cNvPr>
              <p:cNvSpPr txBox="1"/>
              <p:nvPr/>
            </p:nvSpPr>
            <p:spPr>
              <a:xfrm>
                <a:off x="355018" y="954838"/>
                <a:ext cx="4693582" cy="4085606"/>
              </a:xfrm>
              <a:prstGeom prst="rect">
                <a:avLst/>
              </a:prstGeom>
              <a:noFill/>
            </p:spPr>
            <p:txBody>
              <a:bodyPr wrap="square" rtlCol="0">
                <a:spAutoFit/>
              </a:bodyPr>
              <a:lstStyle/>
              <a:p>
                <a:pPr algn="l">
                  <a:buClr>
                    <a:schemeClr val="accent4"/>
                  </a:buClr>
                </a:pPr>
                <a:r>
                  <a:rPr lang="es-CO" sz="1400">
                    <a:solidFill>
                      <a:schemeClr val="accent4"/>
                    </a:solidFill>
                    <a:latin typeface="Verdana" panose="020B0604030504040204" pitchFamily="34" charset="0"/>
                    <a:ea typeface="Verdana" panose="020B0604030504040204" pitchFamily="34" charset="0"/>
                  </a:rPr>
                  <a:t>3</a:t>
                </a:r>
                <a:r>
                  <a:rPr lang="es-CO" sz="1400">
                    <a:solidFill>
                      <a:srgbClr val="243671"/>
                    </a:solidFill>
                    <a:latin typeface="Verdana" panose="020B0604030504040204" pitchFamily="34" charset="0"/>
                    <a:ea typeface="Verdana" panose="020B0604030504040204" pitchFamily="34" charset="0"/>
                  </a:rPr>
                  <a:t>. </a:t>
                </a:r>
                <a:r>
                  <a:rPr lang="es-CO" sz="1400" b="1" i="0">
                    <a:solidFill>
                      <a:srgbClr val="243671"/>
                    </a:solidFill>
                    <a:effectLst/>
                    <a:latin typeface="Verdana" panose="020B0604030504040204" pitchFamily="34" charset="0"/>
                    <a:ea typeface="Verdana" panose="020B0604030504040204" pitchFamily="34" charset="0"/>
                  </a:rPr>
                  <a:t>Bisección:</a:t>
                </a:r>
                <a:endParaRPr lang="es-CO" sz="1400" b="0" i="0">
                  <a:solidFill>
                    <a:srgbClr val="243671"/>
                  </a:solidFill>
                  <a:effectLst/>
                  <a:latin typeface="Verdana" panose="020B0604030504040204" pitchFamily="34" charset="0"/>
                  <a:ea typeface="Verdana" panose="020B0604030504040204" pitchFamily="34" charset="0"/>
                </a:endParaRPr>
              </a:p>
              <a:p>
                <a:pPr marL="742950" lvl="1" indent="-285750">
                  <a:buClr>
                    <a:schemeClr val="accent4"/>
                  </a:buClr>
                  <a:buFont typeface="+mj-lt"/>
                  <a:buAutoNum type="arabicPeriod"/>
                </a:pPr>
                <a:r>
                  <a:rPr lang="es-CO" sz="14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Para cada subconjunto de </a:t>
                </a:r>
                <a14:m>
                  <m:oMath xmlns:m="http://schemas.openxmlformats.org/officeDocument/2006/math">
                    <m:sSub>
                      <m:sSubPr>
                        <m:ctrlP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oMath>
                </a14:m>
                <a:r>
                  <a:rPr lang="es-CO" sz="14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que tiene más de un elemento proceder con los siguientes pasos. </a:t>
                </a:r>
                <a:endParaRPr lang="es-CO" sz="1400" b="0" i="0">
                  <a:solidFill>
                    <a:schemeClr val="tx1"/>
                  </a:solidFill>
                  <a:effectLst/>
                  <a:latin typeface="Verdana" panose="020B0604030504040204" pitchFamily="34" charset="0"/>
                  <a:ea typeface="Verdana" panose="020B0604030504040204" pitchFamily="34" charset="0"/>
                </a:endParaRPr>
              </a:p>
              <a:p>
                <a:pPr marL="1143000" lvl="2" indent="-228600">
                  <a:buClr>
                    <a:schemeClr val="accent4"/>
                  </a:buClr>
                  <a:buFontTx/>
                  <a:buAutoNum type="alphaLcPeriod"/>
                </a:pPr>
                <a:r>
                  <a:rPr lang="es-CO" sz="14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Realice la bisección de </a:t>
                </a:r>
                <a14:m>
                  <m:oMath xmlns:m="http://schemas.openxmlformats.org/officeDocument/2006/math">
                    <m:sSub>
                      <m:sSubPr>
                        <m:ctrlP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s-CO" sz="14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en dos conjuntos: </a:t>
                </a:r>
                <a14:m>
                  <m:oMath xmlns:m="http://schemas.openxmlformats.org/officeDocument/2006/math">
                    <m:sSubSup>
                      <m:sSubSupPr>
                        <m:ctrlP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p>
                    </m:sSubSup>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s-CO" sz="14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donde |</a:t>
                </a:r>
                <a14:m>
                  <m:oMath xmlns:m="http://schemas.openxmlformats.org/officeDocument/2006/math">
                    <m:sSubSup>
                      <m:sSubSupPr>
                        <m:ctrlP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p>
                    </m:sSubSup>
                    <m:d>
                      <m:dPr>
                        <m:begChr m:val="|"/>
                        <m:endChr m:val="|"/>
                        <m:ctrlP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𝑖𝑛𝑡</m:t>
                        </m:r>
                      </m:e>
                    </m:d>
                    <m:f>
                      <m:fPr>
                        <m:ctrlP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CO" sz="14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y el orden se preserva.</a:t>
                </a:r>
              </a:p>
              <a:p>
                <a:pPr marL="1143000" lvl="2" indent="-228600">
                  <a:buClr>
                    <a:schemeClr val="accent4"/>
                  </a:buClr>
                  <a:buFontTx/>
                  <a:buAutoNum type="alphaLcPeriod"/>
                </a:pPr>
                <a:r>
                  <a:rPr lang="es-CO" sz="14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Definimos la varianza del subconjunto </a:t>
                </a:r>
                <a14:m>
                  <m:oMath xmlns:m="http://schemas.openxmlformats.org/officeDocument/2006/math">
                    <m:sSubSup>
                      <m:sSubSupPr>
                        <m:ctrlPr>
                          <a:rPr lang="es-CO" sz="1400" b="0" i="1"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CO" sz="1400" b="0" i="1"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CO" sz="1400" b="0" i="1"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CO" sz="1400" b="0" i="1"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𝑗</m:t>
                        </m:r>
                      </m:sup>
                    </m:sSubSup>
                  </m:oMath>
                </a14:m>
                <a:r>
                  <a:rPr lang="es-CO" sz="14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a:t>
                </a:r>
                <a14:m>
                  <m:oMath xmlns:m="http://schemas.openxmlformats.org/officeDocument/2006/math">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𝑗</m:t>
                    </m:r>
                    <m:r>
                      <a:rPr lang="es-CO" sz="1400" b="0" i="1" kern="10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=1,2</m:t>
                    </m:r>
                  </m:oMath>
                </a14:m>
                <a:r>
                  <a:rPr lang="es-CO" sz="14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con la siguiente formul</a:t>
                </a:r>
                <a:r>
                  <a:rPr lang="es-CO" sz="1400" kern="100">
                    <a:solidFill>
                      <a:schemeClr val="tx1"/>
                    </a:solidFill>
                    <a:latin typeface="Verdana" panose="020B0604030504040204" pitchFamily="34" charset="0"/>
                    <a:ea typeface="Verdana" panose="020B0604030504040204" pitchFamily="34" charset="0"/>
                    <a:cs typeface="Times New Roman" panose="02020603050405020304" pitchFamily="18" charset="0"/>
                  </a:rPr>
                  <a:t>a cuadrática: </a:t>
                </a:r>
              </a:p>
              <a:p>
                <a:pPr lvl="2">
                  <a:buClr>
                    <a:schemeClr val="accent4"/>
                  </a:buClr>
                </a:pPr>
                <a14:m>
                  <m:oMathPara xmlns:m="http://schemas.openxmlformats.org/officeDocument/2006/math">
                    <m:oMathParaPr>
                      <m:jc m:val="center"/>
                    </m:oMathParaPr>
                    <m:oMath xmlns:m="http://schemas.openxmlformats.org/officeDocument/2006/math">
                      <m:sSubSup>
                        <m:sSubSupPr>
                          <m:ctrlPr>
                            <a:rPr lang="es-CO" sz="1600" i="1"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𝑉</m:t>
                              </m:r>
                            </m:e>
                          </m:acc>
                        </m:e>
                        <m:sub>
                          <m: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𝑗</m:t>
                          </m:r>
                        </m:sup>
                      </m:sSubSup>
                      <m: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𝑤</m:t>
                                      </m:r>
                                    </m:e>
                                  </m:acc>
                                </m:e>
                                <m:sub>
                                  <m: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𝑗</m:t>
                                  </m:r>
                                </m:sup>
                              </m:sSubSup>
                            </m:e>
                          </m:d>
                        </m:e>
                        <m:sup>
                          <m: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sup>
                      </m:sSup>
                      <m:sSub>
                        <m:sSubPr>
                          <m:ctrlP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ub>
                      </m:sSub>
                      <m:d>
                        <m:dPr>
                          <m:ctrlP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𝑤</m:t>
                                  </m:r>
                                </m:e>
                              </m:acc>
                            </m:e>
                            <m:sub>
                              <m: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𝑗</m:t>
                              </m:r>
                            </m:sup>
                          </m:sSubSup>
                        </m:e>
                      </m:d>
                      <m: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 </m:t>
                      </m:r>
                      <m: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s-C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∈{1,2}</m:t>
                      </m:r>
                    </m:oMath>
                  </m:oMathPara>
                </a14:m>
                <a:endParaRPr lang="es-CO" sz="16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endParaRPr>
              </a:p>
              <a:p>
                <a:pPr lvl="2">
                  <a:buClr>
                    <a:schemeClr val="accent4"/>
                  </a:buClr>
                </a:pPr>
                <a:r>
                  <a:rPr lang="es-CO" sz="14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a:t>
                </a:r>
              </a:p>
              <a:p>
                <a:pPr lvl="2">
                  <a:buClr>
                    <a:schemeClr val="accent4"/>
                  </a:buClr>
                </a:pPr>
                <a:r>
                  <a:rPr lang="es-CO" sz="1400" kern="100">
                    <a:solidFill>
                      <a:schemeClr val="tx1"/>
                    </a:solidFill>
                    <a:latin typeface="Verdana" panose="020B0604030504040204" pitchFamily="34" charset="0"/>
                    <a:ea typeface="Verdana" panose="020B0604030504040204" pitchFamily="34" charset="0"/>
                    <a:cs typeface="Times New Roman" panose="02020603050405020304" pitchFamily="18" charset="0"/>
                  </a:rPr>
                  <a:t>Donde los pesos </a:t>
                </a:r>
                <a14:m>
                  <m:oMath xmlns:m="http://schemas.openxmlformats.org/officeDocument/2006/math">
                    <m:acc>
                      <m:accPr>
                        <m:chr m:val="̃"/>
                        <m:ctrlPr>
                          <a:rPr lang="es-CO" sz="1400" i="1"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𝑤</m:t>
                        </m:r>
                      </m:e>
                    </m:acc>
                  </m:oMath>
                </a14:m>
                <a:r>
                  <a:rPr lang="es-CO" sz="1400" kern="100">
                    <a:solidFill>
                      <a:schemeClr val="tx1"/>
                    </a:solidFill>
                    <a:latin typeface="Verdana" panose="020B0604030504040204" pitchFamily="34" charset="0"/>
                    <a:ea typeface="Verdana" panose="020B0604030504040204" pitchFamily="34" charset="0"/>
                    <a:cs typeface="Times New Roman" panose="02020603050405020304" pitchFamily="18" charset="0"/>
                  </a:rPr>
                  <a:t> de la fórmula se obtienen solucionando el problema de ‘Inverse </a:t>
                </a:r>
                <a:r>
                  <a:rPr lang="es-CO" sz="1400" kern="100" err="1">
                    <a:solidFill>
                      <a:schemeClr val="tx1"/>
                    </a:solidFill>
                    <a:latin typeface="Verdana" panose="020B0604030504040204" pitchFamily="34" charset="0"/>
                    <a:ea typeface="Verdana" panose="020B0604030504040204" pitchFamily="34" charset="0"/>
                    <a:cs typeface="Times New Roman" panose="02020603050405020304" pitchFamily="18" charset="0"/>
                  </a:rPr>
                  <a:t>Variance</a:t>
                </a:r>
                <a:r>
                  <a:rPr lang="es-CO" sz="1400" kern="100">
                    <a:solidFill>
                      <a:schemeClr val="tx1"/>
                    </a:solidFill>
                    <a:latin typeface="Verdana" panose="020B0604030504040204" pitchFamily="34" charset="0"/>
                    <a:ea typeface="Verdana" panose="020B0604030504040204" pitchFamily="34" charset="0"/>
                    <a:cs typeface="Times New Roman" panose="02020603050405020304" pitchFamily="18" charset="0"/>
                  </a:rPr>
                  <a:t> Portfolio’: 	</a:t>
                </a:r>
              </a:p>
              <a:p>
                <a:pPr algn="l">
                  <a:buClr>
                    <a:schemeClr val="accent4"/>
                  </a:buClr>
                  <a:buFont typeface="+mj-lt"/>
                  <a:buAutoNum type="arabicPeriod"/>
                </a:pPr>
                <a:endParaRPr lang="es-CO" sz="1600" b="0" i="0">
                  <a:solidFill>
                    <a:schemeClr val="bg1"/>
                  </a:solidFill>
                  <a:effectLst/>
                  <a:latin typeface="Verdana" panose="020B0604030504040204" pitchFamily="34" charset="0"/>
                  <a:ea typeface="Verdana" panose="020B0604030504040204" pitchFamily="34" charset="0"/>
                </a:endParaRPr>
              </a:p>
            </p:txBody>
          </p:sp>
        </mc:Choice>
        <mc:Fallback xmlns="">
          <p:sp>
            <p:nvSpPr>
              <p:cNvPr id="2" name="TextBox 2">
                <a:extLst>
                  <a:ext uri="{FF2B5EF4-FFF2-40B4-BE49-F238E27FC236}">
                    <a16:creationId xmlns:a16="http://schemas.microsoft.com/office/drawing/2014/main" id="{148FCA6C-4670-BC7D-113B-AEB1913B8EC7}"/>
                  </a:ext>
                </a:extLst>
              </p:cNvPr>
              <p:cNvSpPr txBox="1">
                <a:spLocks noRot="1" noChangeAspect="1" noMove="1" noResize="1" noEditPoints="1" noAdjustHandles="1" noChangeArrowheads="1" noChangeShapeType="1" noTextEdit="1"/>
              </p:cNvSpPr>
              <p:nvPr/>
            </p:nvSpPr>
            <p:spPr>
              <a:xfrm>
                <a:off x="355018" y="954838"/>
                <a:ext cx="4693582" cy="4085606"/>
              </a:xfrm>
              <a:prstGeom prst="rect">
                <a:avLst/>
              </a:prstGeom>
              <a:blipFill>
                <a:blip r:embed="rId3"/>
                <a:stretch>
                  <a:fillRect l="-390" t="-299" r="-779"/>
                </a:stretch>
              </a:blipFill>
            </p:spPr>
            <p:txBody>
              <a:bodyPr/>
              <a:lstStyle/>
              <a:p>
                <a:r>
                  <a:rPr lang="en-US">
                    <a:noFill/>
                  </a:rPr>
                  <a:t> </a:t>
                </a:r>
              </a:p>
            </p:txBody>
          </p:sp>
        </mc:Fallback>
      </mc:AlternateContent>
      <p:sp>
        <p:nvSpPr>
          <p:cNvPr id="3" name="CuadroTexto 2">
            <a:extLst>
              <a:ext uri="{FF2B5EF4-FFF2-40B4-BE49-F238E27FC236}">
                <a16:creationId xmlns:a16="http://schemas.microsoft.com/office/drawing/2014/main" id="{5E1DD9CB-60D8-972E-9728-4AF98AE32141}"/>
              </a:ext>
            </a:extLst>
          </p:cNvPr>
          <p:cNvSpPr txBox="1"/>
          <p:nvPr/>
        </p:nvSpPr>
        <p:spPr>
          <a:xfrm>
            <a:off x="5403618" y="3822657"/>
            <a:ext cx="3251200" cy="646331"/>
          </a:xfrm>
          <a:prstGeom prst="rect">
            <a:avLst/>
          </a:prstGeom>
          <a:noFill/>
        </p:spPr>
        <p:txBody>
          <a:bodyPr wrap="square">
            <a:spAutoFit/>
          </a:bodyPr>
          <a:lstStyle/>
          <a:p>
            <a:pPr algn="l">
              <a:buClr>
                <a:schemeClr val="accent4"/>
              </a:buClr>
            </a:pPr>
            <a:r>
              <a:rPr lang="es-CO" sz="1200" b="1" i="0">
                <a:solidFill>
                  <a:schemeClr val="accent4"/>
                </a:solidFill>
                <a:effectLst/>
                <a:latin typeface="Verdana" panose="020B0604030504040204" pitchFamily="34" charset="0"/>
                <a:ea typeface="Verdana" panose="020B0604030504040204" pitchFamily="34" charset="0"/>
              </a:rPr>
              <a:t>4.</a:t>
            </a:r>
            <a:r>
              <a:rPr lang="es-CO" sz="1200" b="1" i="0">
                <a:solidFill>
                  <a:srgbClr val="243671"/>
                </a:solidFill>
                <a:effectLst/>
                <a:latin typeface="Verdana" panose="020B0604030504040204" pitchFamily="34" charset="0"/>
                <a:ea typeface="Verdana" panose="020B0604030504040204" pitchFamily="34" charset="0"/>
              </a:rPr>
              <a:t>Iteración:</a:t>
            </a:r>
            <a:endParaRPr lang="es-CO" sz="1200" b="0" i="0">
              <a:solidFill>
                <a:srgbClr val="243671"/>
              </a:solidFill>
              <a:effectLst/>
              <a:latin typeface="Verdana" panose="020B0604030504040204" pitchFamily="34" charset="0"/>
              <a:ea typeface="Verdana" panose="020B0604030504040204" pitchFamily="34" charset="0"/>
            </a:endParaRPr>
          </a:p>
          <a:p>
            <a:pPr marL="742950" lvl="1" indent="-285750" algn="l">
              <a:buClr>
                <a:schemeClr val="accent4"/>
              </a:buClr>
              <a:buFont typeface="+mj-lt"/>
              <a:buAutoNum type="arabicPeriod"/>
            </a:pPr>
            <a:r>
              <a:rPr lang="es-CO" sz="1200" b="0" i="0">
                <a:effectLst/>
                <a:latin typeface="Verdana" panose="020B0604030504040204" pitchFamily="34" charset="0"/>
                <a:ea typeface="Verdana" panose="020B0604030504040204" pitchFamily="34" charset="0"/>
              </a:rPr>
              <a:t>Repite el proceso desde el </a:t>
            </a:r>
            <a:r>
              <a:rPr lang="es-CO" sz="1200" b="0" i="0" u="sng">
                <a:effectLst/>
                <a:latin typeface="Verdana" panose="020B0604030504040204" pitchFamily="34" charset="0"/>
                <a:ea typeface="Verdana" panose="020B0604030504040204" pitchFamily="34" charset="0"/>
              </a:rPr>
              <a:t>paso 2</a:t>
            </a:r>
          </a:p>
        </p:txBody>
      </p:sp>
      <p:pic>
        <p:nvPicPr>
          <p:cNvPr id="5" name="Imagen 4">
            <a:extLst>
              <a:ext uri="{FF2B5EF4-FFF2-40B4-BE49-F238E27FC236}">
                <a16:creationId xmlns:a16="http://schemas.microsoft.com/office/drawing/2014/main" id="{2376E708-2DFF-911A-24EB-3FBA23379FF5}"/>
              </a:ext>
            </a:extLst>
          </p:cNvPr>
          <p:cNvPicPr>
            <a:picLocks noChangeAspect="1"/>
          </p:cNvPicPr>
          <p:nvPr/>
        </p:nvPicPr>
        <p:blipFill>
          <a:blip r:embed="rId4">
            <a:alphaModFix amt="70000"/>
            <a:grayscl/>
            <a:extLst>
              <a:ext uri="{BEBA8EAE-BF5A-486C-A8C5-ECC9F3942E4B}">
                <a14:imgProps xmlns:a14="http://schemas.microsoft.com/office/drawing/2010/main">
                  <a14:imgLayer r:embed="rId5">
                    <a14:imgEffect>
                      <a14:colorTemperature colorTemp="1500"/>
                    </a14:imgEffect>
                    <a14:imgEffect>
                      <a14:saturation sat="0"/>
                    </a14:imgEffect>
                  </a14:imgLayer>
                </a14:imgProps>
              </a:ext>
            </a:extLst>
          </a:blip>
          <a:stretch>
            <a:fillRect/>
          </a:stretch>
        </p:blipFill>
        <p:spPr>
          <a:xfrm>
            <a:off x="5403618" y="954838"/>
            <a:ext cx="3251200" cy="3251200"/>
          </a:xfrm>
          <a:prstGeom prst="rect">
            <a:avLst/>
          </a:prstGeom>
        </p:spPr>
      </p:pic>
      <p:sp>
        <p:nvSpPr>
          <p:cNvPr id="4" name="CuadroTexto 3">
            <a:extLst>
              <a:ext uri="{FF2B5EF4-FFF2-40B4-BE49-F238E27FC236}">
                <a16:creationId xmlns:a16="http://schemas.microsoft.com/office/drawing/2014/main" id="{D6E5F466-161F-1184-48A8-13376F147811}"/>
              </a:ext>
            </a:extLst>
          </p:cNvPr>
          <p:cNvSpPr txBox="1"/>
          <p:nvPr/>
        </p:nvSpPr>
        <p:spPr>
          <a:xfrm>
            <a:off x="355018" y="390118"/>
            <a:ext cx="5406654" cy="461665"/>
          </a:xfrm>
          <a:prstGeom prst="rect">
            <a:avLst/>
          </a:prstGeom>
          <a:noFill/>
        </p:spPr>
        <p:txBody>
          <a:bodyPr wrap="square">
            <a:spAutoFit/>
          </a:bodyPr>
          <a:lstStyle/>
          <a:p>
            <a:r>
              <a:rPr lang="es-ES" sz="2400" b="1">
                <a:solidFill>
                  <a:srgbClr val="243671"/>
                </a:solidFill>
                <a:latin typeface="Verdana" panose="020B0604030504040204" pitchFamily="34" charset="0"/>
                <a:ea typeface="Verdana" panose="020B0604030504040204" pitchFamily="34" charset="0"/>
              </a:rPr>
              <a:t>Paso 3: Bisección Recursiva</a:t>
            </a:r>
          </a:p>
        </p:txBody>
      </p:sp>
    </p:spTree>
    <p:extLst>
      <p:ext uri="{BB962C8B-B14F-4D97-AF65-F5344CB8AC3E}">
        <p14:creationId xmlns:p14="http://schemas.microsoft.com/office/powerpoint/2010/main" val="4224072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17226-4452-1939-CEF5-2E4C75C069BF}"/>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68F018ED-B299-62AA-B2C6-997E985D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CuadroTexto 2">
            <a:extLst>
              <a:ext uri="{FF2B5EF4-FFF2-40B4-BE49-F238E27FC236}">
                <a16:creationId xmlns:a16="http://schemas.microsoft.com/office/drawing/2014/main" id="{F444F6FE-4B66-F8B1-80EA-B753EC58470D}"/>
              </a:ext>
            </a:extLst>
          </p:cNvPr>
          <p:cNvSpPr txBox="1"/>
          <p:nvPr/>
        </p:nvSpPr>
        <p:spPr>
          <a:xfrm>
            <a:off x="5005881" y="3790938"/>
            <a:ext cx="3613318" cy="461665"/>
          </a:xfrm>
          <a:prstGeom prst="rect">
            <a:avLst/>
          </a:prstGeom>
          <a:noFill/>
        </p:spPr>
        <p:txBody>
          <a:bodyPr wrap="square">
            <a:spAutoFit/>
          </a:bodyPr>
          <a:lstStyle/>
          <a:p>
            <a:pPr algn="l">
              <a:buClr>
                <a:schemeClr val="accent4"/>
              </a:buClr>
            </a:pPr>
            <a:r>
              <a:rPr lang="es-CO" sz="1200" b="1" i="0">
                <a:solidFill>
                  <a:srgbClr val="243671"/>
                </a:solidFill>
                <a:effectLst/>
                <a:latin typeface="Aptos" panose="020B0004020202020204" pitchFamily="34" charset="0"/>
              </a:rPr>
              <a:t>4.Iteración:</a:t>
            </a:r>
            <a:endParaRPr lang="es-CO" sz="1200" b="0" i="0">
              <a:solidFill>
                <a:srgbClr val="243671"/>
              </a:solidFill>
              <a:effectLst/>
              <a:latin typeface="Aptos" panose="020B0004020202020204" pitchFamily="34" charset="0"/>
            </a:endParaRPr>
          </a:p>
          <a:p>
            <a:pPr marL="742950" lvl="1" indent="-285750" algn="l">
              <a:buClr>
                <a:schemeClr val="accent4"/>
              </a:buClr>
              <a:buFont typeface="+mj-lt"/>
              <a:buAutoNum type="arabicPeriod"/>
            </a:pPr>
            <a:r>
              <a:rPr lang="es-CO" sz="1200" b="0" i="0">
                <a:effectLst/>
                <a:latin typeface="Aptos" panose="020B0004020202020204" pitchFamily="34" charset="0"/>
              </a:rPr>
              <a:t>Repite el proceso desde el </a:t>
            </a:r>
            <a:r>
              <a:rPr lang="es-CO" sz="1200" b="0" i="0" u="sng">
                <a:effectLst/>
                <a:latin typeface="Aptos" panose="020B0004020202020204" pitchFamily="34" charset="0"/>
              </a:rPr>
              <a:t>paso 2</a:t>
            </a:r>
          </a:p>
        </p:txBody>
      </p:sp>
      <p:pic>
        <p:nvPicPr>
          <p:cNvPr id="5" name="Imagen 4">
            <a:extLst>
              <a:ext uri="{FF2B5EF4-FFF2-40B4-BE49-F238E27FC236}">
                <a16:creationId xmlns:a16="http://schemas.microsoft.com/office/drawing/2014/main" id="{FC7D1732-06BE-40A2-5CB6-AC530F3F1DA6}"/>
              </a:ext>
            </a:extLst>
          </p:cNvPr>
          <p:cNvPicPr>
            <a:picLocks noChangeAspect="1"/>
          </p:cNvPicPr>
          <p:nvPr/>
        </p:nvPicPr>
        <p:blipFill>
          <a:blip r:embed="rId3">
            <a:alphaModFix amt="70000"/>
            <a:grayscl/>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a:stretch>
        </p:blipFill>
        <p:spPr>
          <a:xfrm>
            <a:off x="5005881" y="890897"/>
            <a:ext cx="3251200" cy="3251200"/>
          </a:xfrm>
          <a:prstGeom prst="rect">
            <a:avLst/>
          </a:prstGeom>
        </p:spPr>
      </p:pic>
      <mc:AlternateContent xmlns:mc="http://schemas.openxmlformats.org/markup-compatibility/2006" xmlns:a14="http://schemas.microsoft.com/office/drawing/2010/main">
        <mc:Choice Requires="a14">
          <p:sp>
            <p:nvSpPr>
              <p:cNvPr id="4" name="TextBox 2">
                <a:extLst>
                  <a:ext uri="{FF2B5EF4-FFF2-40B4-BE49-F238E27FC236}">
                    <a16:creationId xmlns:a16="http://schemas.microsoft.com/office/drawing/2014/main" id="{30239DC6-1A1C-E4C3-9012-29E9980C50BC}"/>
                  </a:ext>
                </a:extLst>
              </p:cNvPr>
              <p:cNvSpPr txBox="1"/>
              <p:nvPr/>
            </p:nvSpPr>
            <p:spPr>
              <a:xfrm>
                <a:off x="641413" y="1472141"/>
                <a:ext cx="3930587" cy="3207801"/>
              </a:xfrm>
              <a:prstGeom prst="rect">
                <a:avLst/>
              </a:prstGeom>
              <a:noFill/>
            </p:spPr>
            <p:txBody>
              <a:bodyPr wrap="square" rtlCol="0">
                <a:spAutoFit/>
              </a:bodyPr>
              <a:lstStyle/>
              <a:p>
                <a:pPr algn="l">
                  <a:buClr>
                    <a:schemeClr val="accent4"/>
                  </a:buClr>
                </a:pPr>
                <a:r>
                  <a:rPr lang="es-CO" sz="1200" kern="100">
                    <a:solidFill>
                      <a:srgbClr val="243671"/>
                    </a:solidFill>
                    <a:latin typeface="Verdana" panose="020B0604030504040204" pitchFamily="34" charset="0"/>
                    <a:ea typeface="Verdana" panose="020B0604030504040204" pitchFamily="34" charset="0"/>
                    <a:cs typeface="Times New Roman" panose="02020603050405020304" pitchFamily="18" charset="0"/>
                  </a:rPr>
                  <a:t>Problema de </a:t>
                </a:r>
                <a:r>
                  <a:rPr lang="es-CO" sz="1200" i="1" kern="100">
                    <a:solidFill>
                      <a:srgbClr val="243671"/>
                    </a:solidFill>
                    <a:latin typeface="Verdana" panose="020B0604030504040204" pitchFamily="34" charset="0"/>
                    <a:ea typeface="Verdana" panose="020B0604030504040204" pitchFamily="34" charset="0"/>
                    <a:cs typeface="Times New Roman" panose="02020603050405020304" pitchFamily="18" charset="0"/>
                  </a:rPr>
                  <a:t>Inverse </a:t>
                </a:r>
                <a:r>
                  <a:rPr lang="es-CO" sz="1200" i="1" kern="100" err="1">
                    <a:solidFill>
                      <a:srgbClr val="243671"/>
                    </a:solidFill>
                    <a:latin typeface="Verdana" panose="020B0604030504040204" pitchFamily="34" charset="0"/>
                    <a:ea typeface="Verdana" panose="020B0604030504040204" pitchFamily="34" charset="0"/>
                    <a:cs typeface="Times New Roman" panose="02020603050405020304" pitchFamily="18" charset="0"/>
                  </a:rPr>
                  <a:t>Variance</a:t>
                </a:r>
                <a:r>
                  <a:rPr lang="es-CO" sz="1200" i="1" kern="100">
                    <a:solidFill>
                      <a:srgbClr val="243671"/>
                    </a:solidFill>
                    <a:latin typeface="Verdana" panose="020B0604030504040204" pitchFamily="34" charset="0"/>
                    <a:ea typeface="Verdana" panose="020B0604030504040204" pitchFamily="34" charset="0"/>
                    <a:cs typeface="Times New Roman" panose="02020603050405020304" pitchFamily="18" charset="0"/>
                  </a:rPr>
                  <a:t> Portfolio</a:t>
                </a:r>
                <a:r>
                  <a:rPr lang="es-CO" sz="1200" kern="100">
                    <a:solidFill>
                      <a:srgbClr val="243671"/>
                    </a:solidFill>
                    <a:latin typeface="Verdana" panose="020B0604030504040204" pitchFamily="34" charset="0"/>
                    <a:ea typeface="Verdana" panose="020B0604030504040204" pitchFamily="34" charset="0"/>
                    <a:cs typeface="Times New Roman" panose="02020603050405020304" pitchFamily="18" charset="0"/>
                  </a:rPr>
                  <a:t>. </a:t>
                </a:r>
              </a:p>
              <a:p>
                <a:pPr algn="l">
                  <a:buClr>
                    <a:schemeClr val="accent4"/>
                  </a:buClr>
                </a:pPr>
                <a:endParaRPr lang="es-CO" sz="1200" kern="100">
                  <a:solidFill>
                    <a:schemeClr val="tx1"/>
                  </a:solidFill>
                  <a:latin typeface="Verdana" panose="020B0604030504040204" pitchFamily="34" charset="0"/>
                  <a:ea typeface="Verdana" panose="020B0604030504040204" pitchFamily="34" charset="0"/>
                  <a:cs typeface="Times New Roman" panose="02020603050405020304" pitchFamily="18" charset="0"/>
                </a:endParaRPr>
              </a:p>
              <a:p>
                <a:pPr algn="l">
                  <a:buClr>
                    <a:schemeClr val="accent4"/>
                  </a:buClr>
                </a:pPr>
                <a:r>
                  <a:rPr lang="es-CO" sz="1200" kern="100">
                    <a:solidFill>
                      <a:schemeClr val="tx1"/>
                    </a:solidFill>
                    <a:latin typeface="Verdana" panose="020B0604030504040204" pitchFamily="34" charset="0"/>
                    <a:ea typeface="Verdana" panose="020B0604030504040204" pitchFamily="34" charset="0"/>
                    <a:cs typeface="Times New Roman" panose="02020603050405020304" pitchFamily="18" charset="0"/>
                  </a:rPr>
                  <a:t>Consiste en encontrar pesos en proporciones inversas a la volatilidad del portafolio  </a:t>
                </a:r>
              </a:p>
              <a:p>
                <a:pPr>
                  <a:buClr>
                    <a:schemeClr val="accent4"/>
                  </a:buClr>
                </a:pPr>
                <a14:m>
                  <m:oMathPara xmlns:m="http://schemas.openxmlformats.org/officeDocument/2006/math">
                    <m:oMathParaPr>
                      <m:jc m:val="centerGroup"/>
                    </m:oMathParaPr>
                    <m:oMath xmlns:m="http://schemas.openxmlformats.org/officeDocument/2006/math">
                      <m:sSub>
                        <m:sSubPr>
                          <m:ctrlPr>
                            <a:rPr lang="es-CO" sz="1200" b="0" i="1" smtClean="0">
                              <a:solidFill>
                                <a:schemeClr val="tx1"/>
                              </a:solidFill>
                              <a:latin typeface="Cambria Math" panose="02040503050406030204" pitchFamily="18" charset="0"/>
                            </a:rPr>
                          </m:ctrlPr>
                        </m:sSubPr>
                        <m:e>
                          <m:r>
                            <a:rPr lang="es-CO" sz="1200" b="0" i="1" smtClean="0">
                              <a:solidFill>
                                <a:schemeClr val="tx1"/>
                              </a:solidFill>
                              <a:latin typeface="Cambria Math" panose="02040503050406030204" pitchFamily="18" charset="0"/>
                            </a:rPr>
                            <m:t>𝑤</m:t>
                          </m:r>
                        </m:e>
                        <m:sub>
                          <m:r>
                            <a:rPr lang="es-CO" sz="1200" b="0" i="1" smtClean="0">
                              <a:solidFill>
                                <a:schemeClr val="tx1"/>
                              </a:solidFill>
                              <a:latin typeface="Cambria Math" panose="02040503050406030204" pitchFamily="18" charset="0"/>
                            </a:rPr>
                            <m:t>𝑖</m:t>
                          </m:r>
                        </m:sub>
                      </m:sSub>
                      <m:r>
                        <a:rPr lang="es-CO" sz="1200" b="0" i="1" smtClean="0">
                          <a:solidFill>
                            <a:schemeClr val="tx1"/>
                          </a:solidFill>
                          <a:latin typeface="Cambria Math" panose="02040503050406030204" pitchFamily="18" charset="0"/>
                        </a:rPr>
                        <m:t>=</m:t>
                      </m:r>
                      <m:f>
                        <m:fPr>
                          <m:ctrlPr>
                            <a:rPr lang="es-CO" sz="1200" b="0" i="1" smtClean="0">
                              <a:solidFill>
                                <a:schemeClr val="tx1"/>
                              </a:solidFill>
                              <a:latin typeface="Cambria Math" panose="02040503050406030204" pitchFamily="18" charset="0"/>
                            </a:rPr>
                          </m:ctrlPr>
                        </m:fPr>
                        <m:num>
                          <m:d>
                            <m:dPr>
                              <m:ctrlPr>
                                <a:rPr lang="es-CO" sz="1200" b="0" i="1" smtClean="0">
                                  <a:solidFill>
                                    <a:schemeClr val="tx1"/>
                                  </a:solidFill>
                                  <a:latin typeface="Cambria Math" panose="02040503050406030204" pitchFamily="18" charset="0"/>
                                </a:rPr>
                              </m:ctrlPr>
                            </m:dPr>
                            <m:e>
                              <m:f>
                                <m:fPr>
                                  <m:ctrlPr>
                                    <a:rPr lang="es-CO" sz="1200" b="0" i="1" smtClean="0">
                                      <a:solidFill>
                                        <a:schemeClr val="tx1"/>
                                      </a:solidFill>
                                      <a:latin typeface="Cambria Math" panose="02040503050406030204" pitchFamily="18" charset="0"/>
                                    </a:rPr>
                                  </m:ctrlPr>
                                </m:fPr>
                                <m:num>
                                  <m:r>
                                    <a:rPr lang="es-CO" sz="1200" b="0" i="1" smtClean="0">
                                      <a:solidFill>
                                        <a:schemeClr val="tx1"/>
                                      </a:solidFill>
                                      <a:latin typeface="Cambria Math" panose="02040503050406030204" pitchFamily="18" charset="0"/>
                                    </a:rPr>
                                    <m:t>1</m:t>
                                  </m:r>
                                </m:num>
                                <m:den>
                                  <m:sSubSup>
                                    <m:sSubSupPr>
                                      <m:ctrlPr>
                                        <a:rPr lang="es-CO" sz="1200" b="0" i="1" smtClean="0">
                                          <a:solidFill>
                                            <a:schemeClr val="tx1"/>
                                          </a:solidFill>
                                          <a:latin typeface="Cambria Math" panose="02040503050406030204" pitchFamily="18" charset="0"/>
                                        </a:rPr>
                                      </m:ctrlPr>
                                    </m:sSubSupPr>
                                    <m:e>
                                      <m:r>
                                        <a:rPr lang="es-CO" sz="1200" b="0" i="1" smtClean="0">
                                          <a:solidFill>
                                            <a:schemeClr val="tx1"/>
                                          </a:solidFill>
                                          <a:latin typeface="Cambria Math" panose="02040503050406030204" pitchFamily="18" charset="0"/>
                                        </a:rPr>
                                        <m:t>𝜎</m:t>
                                      </m:r>
                                    </m:e>
                                    <m:sub>
                                      <m:r>
                                        <a:rPr lang="es-CO" sz="1200" b="0" i="1" smtClean="0">
                                          <a:solidFill>
                                            <a:schemeClr val="tx1"/>
                                          </a:solidFill>
                                          <a:latin typeface="Cambria Math" panose="02040503050406030204" pitchFamily="18" charset="0"/>
                                        </a:rPr>
                                        <m:t>𝑖</m:t>
                                      </m:r>
                                    </m:sub>
                                    <m:sup>
                                      <m:r>
                                        <a:rPr lang="es-CO" sz="1200" b="0" i="1" smtClean="0">
                                          <a:solidFill>
                                            <a:schemeClr val="tx1"/>
                                          </a:solidFill>
                                          <a:latin typeface="Cambria Math" panose="02040503050406030204" pitchFamily="18" charset="0"/>
                                        </a:rPr>
                                        <m:t>2</m:t>
                                      </m:r>
                                    </m:sup>
                                  </m:sSubSup>
                                </m:den>
                              </m:f>
                            </m:e>
                          </m:d>
                        </m:num>
                        <m:den>
                          <m:nary>
                            <m:naryPr>
                              <m:chr m:val="∑"/>
                              <m:limLoc m:val="subSup"/>
                              <m:ctrlPr>
                                <a:rPr lang="es-CO" sz="1200" b="0" i="1" smtClean="0">
                                  <a:solidFill>
                                    <a:schemeClr val="tx1"/>
                                  </a:solidFill>
                                  <a:latin typeface="Cambria Math" panose="02040503050406030204" pitchFamily="18" charset="0"/>
                                </a:rPr>
                              </m:ctrlPr>
                            </m:naryPr>
                            <m:sub>
                              <m:r>
                                <m:rPr>
                                  <m:brk m:alnAt="25"/>
                                </m:rPr>
                                <a:rPr lang="es-CO" sz="1200" b="0" i="1" smtClean="0">
                                  <a:solidFill>
                                    <a:schemeClr val="tx1"/>
                                  </a:solidFill>
                                  <a:latin typeface="Cambria Math" panose="02040503050406030204" pitchFamily="18" charset="0"/>
                                </a:rPr>
                                <m:t>𝑖</m:t>
                              </m:r>
                              <m:r>
                                <a:rPr lang="es-CO" sz="1200" b="0" i="1" smtClean="0">
                                  <a:solidFill>
                                    <a:schemeClr val="tx1"/>
                                  </a:solidFill>
                                  <a:latin typeface="Cambria Math" panose="02040503050406030204" pitchFamily="18" charset="0"/>
                                </a:rPr>
                                <m:t>=1</m:t>
                              </m:r>
                            </m:sub>
                            <m:sup>
                              <m:r>
                                <a:rPr lang="es-CO" sz="1200" b="0" i="1" smtClean="0">
                                  <a:solidFill>
                                    <a:schemeClr val="tx1"/>
                                  </a:solidFill>
                                  <a:latin typeface="Cambria Math" panose="02040503050406030204" pitchFamily="18" charset="0"/>
                                </a:rPr>
                                <m:t>𝑛</m:t>
                              </m:r>
                            </m:sup>
                            <m:e>
                              <m:d>
                                <m:dPr>
                                  <m:ctrlPr>
                                    <a:rPr lang="es-CO" sz="1200" b="0" i="1" smtClean="0">
                                      <a:solidFill>
                                        <a:schemeClr val="tx1"/>
                                      </a:solidFill>
                                      <a:latin typeface="Cambria Math" panose="02040503050406030204" pitchFamily="18" charset="0"/>
                                    </a:rPr>
                                  </m:ctrlPr>
                                </m:dPr>
                                <m:e>
                                  <m:f>
                                    <m:fPr>
                                      <m:ctrlPr>
                                        <a:rPr lang="es-CO" sz="1200" b="0" i="1" smtClean="0">
                                          <a:solidFill>
                                            <a:schemeClr val="tx1"/>
                                          </a:solidFill>
                                          <a:latin typeface="Cambria Math" panose="02040503050406030204" pitchFamily="18" charset="0"/>
                                        </a:rPr>
                                      </m:ctrlPr>
                                    </m:fPr>
                                    <m:num>
                                      <m:r>
                                        <a:rPr lang="es-CO" sz="1200" b="0" i="1" smtClean="0">
                                          <a:solidFill>
                                            <a:schemeClr val="tx1"/>
                                          </a:solidFill>
                                          <a:latin typeface="Cambria Math" panose="02040503050406030204" pitchFamily="18" charset="0"/>
                                        </a:rPr>
                                        <m:t>1</m:t>
                                      </m:r>
                                    </m:num>
                                    <m:den>
                                      <m:sSubSup>
                                        <m:sSubSupPr>
                                          <m:ctrlPr>
                                            <a:rPr lang="es-CO" sz="1200" b="0" i="1" smtClean="0">
                                              <a:solidFill>
                                                <a:schemeClr val="tx1"/>
                                              </a:solidFill>
                                              <a:latin typeface="Cambria Math" panose="02040503050406030204" pitchFamily="18" charset="0"/>
                                            </a:rPr>
                                          </m:ctrlPr>
                                        </m:sSubSupPr>
                                        <m:e>
                                          <m:r>
                                            <a:rPr lang="es-CO" sz="1200" b="0" i="1" smtClean="0">
                                              <a:solidFill>
                                                <a:schemeClr val="tx1"/>
                                              </a:solidFill>
                                              <a:latin typeface="Cambria Math" panose="02040503050406030204" pitchFamily="18" charset="0"/>
                                            </a:rPr>
                                            <m:t>𝜎</m:t>
                                          </m:r>
                                        </m:e>
                                        <m:sub>
                                          <m:r>
                                            <a:rPr lang="es-CO" sz="1200" b="0" i="1" smtClean="0">
                                              <a:solidFill>
                                                <a:schemeClr val="tx1"/>
                                              </a:solidFill>
                                              <a:latin typeface="Cambria Math" panose="02040503050406030204" pitchFamily="18" charset="0"/>
                                            </a:rPr>
                                            <m:t>𝑖</m:t>
                                          </m:r>
                                        </m:sub>
                                        <m:sup>
                                          <m:r>
                                            <a:rPr lang="es-CO" sz="1200" b="0" i="1" smtClean="0">
                                              <a:solidFill>
                                                <a:schemeClr val="tx1"/>
                                              </a:solidFill>
                                              <a:latin typeface="Cambria Math" panose="02040503050406030204" pitchFamily="18" charset="0"/>
                                            </a:rPr>
                                            <m:t>2</m:t>
                                          </m:r>
                                        </m:sup>
                                      </m:sSubSup>
                                    </m:den>
                                  </m:f>
                                </m:e>
                              </m:d>
                            </m:e>
                          </m:nary>
                        </m:den>
                      </m:f>
                    </m:oMath>
                  </m:oMathPara>
                </a14:m>
                <a:endParaRPr lang="es-CO" sz="1200">
                  <a:solidFill>
                    <a:schemeClr val="tx1"/>
                  </a:solidFill>
                  <a:latin typeface="Verdana" panose="020B0604030504040204" pitchFamily="34" charset="0"/>
                  <a:ea typeface="Verdana" panose="020B0604030504040204" pitchFamily="34" charset="0"/>
                </a:endParaRPr>
              </a:p>
              <a:p>
                <a:pPr algn="l">
                  <a:buClr>
                    <a:schemeClr val="accent4"/>
                  </a:buClr>
                </a:pPr>
                <a:r>
                  <a:rPr lang="es-CO" sz="1200" kern="100">
                    <a:solidFill>
                      <a:schemeClr val="tx1"/>
                    </a:solidFill>
                    <a:latin typeface="Verdana" panose="020B0604030504040204" pitchFamily="34" charset="0"/>
                    <a:ea typeface="Verdana" panose="020B0604030504040204" pitchFamily="34" charset="0"/>
                    <a:cs typeface="Times New Roman" panose="02020603050405020304" pitchFamily="18" charset="0"/>
                  </a:rPr>
                  <a:t>En el </a:t>
                </a:r>
                <a:r>
                  <a:rPr lang="es-CO" sz="1200" kern="100" err="1">
                    <a:solidFill>
                      <a:schemeClr val="tx1"/>
                    </a:solidFill>
                    <a:latin typeface="Verdana" panose="020B0604030504040204" pitchFamily="34" charset="0"/>
                    <a:ea typeface="Verdana" panose="020B0604030504040204" pitchFamily="34" charset="0"/>
                    <a:cs typeface="Times New Roman" panose="02020603050405020304" pitchFamily="18" charset="0"/>
                  </a:rPr>
                  <a:t>paper</a:t>
                </a:r>
                <a:r>
                  <a:rPr lang="es-CO" sz="1200" kern="100">
                    <a:solidFill>
                      <a:schemeClr val="tx1"/>
                    </a:solidFill>
                    <a:latin typeface="Verdana" panose="020B0604030504040204" pitchFamily="34" charset="0"/>
                    <a:ea typeface="Verdana" panose="020B0604030504040204" pitchFamily="34" charset="0"/>
                    <a:cs typeface="Times New Roman" panose="02020603050405020304" pitchFamily="18" charset="0"/>
                  </a:rPr>
                  <a:t> de López de Prado, se prefiere entonces utilizar la notación matricial para formular el problema: </a:t>
                </a:r>
              </a:p>
              <a:p>
                <a:pPr algn="l">
                  <a:buClr>
                    <a:schemeClr val="accent4"/>
                  </a:buClr>
                </a:pPr>
                <a:endParaRPr lang="es-CO" sz="1200" kern="100">
                  <a:solidFill>
                    <a:schemeClr val="tx1"/>
                  </a:solidFill>
                  <a:latin typeface="Verdana" panose="020B0604030504040204" pitchFamily="34" charset="0"/>
                  <a:ea typeface="Verdana" panose="020B0604030504040204" pitchFamily="34" charset="0"/>
                  <a:cs typeface="Times New Roman" panose="02020603050405020304" pitchFamily="18" charset="0"/>
                </a:endParaRPr>
              </a:p>
              <a:p>
                <a:pPr algn="ctr">
                  <a:buClr>
                    <a:schemeClr val="accent4"/>
                  </a:buClr>
                </a:pPr>
                <a14:m>
                  <m:oMath xmlns:m="http://schemas.openxmlformats.org/officeDocument/2006/math">
                    <m:sSubSup>
                      <m:sSubSupPr>
                        <m:ctrlPr>
                          <a:rPr lang="es-CO" sz="1200" i="1" smtClean="0">
                            <a:solidFill>
                              <a:schemeClr val="tx1"/>
                            </a:solidFill>
                            <a:effectLst/>
                            <a:latin typeface="Cambria Math" panose="02040503050406030204" pitchFamily="18" charset="0"/>
                            <a:ea typeface="Times New Roman" panose="02020603050405020304" pitchFamily="18" charset="0"/>
                          </a:rPr>
                        </m:ctrlPr>
                      </m:sSubSupPr>
                      <m:e>
                        <m:acc>
                          <m:accPr>
                            <m:chr m:val="̃"/>
                            <m:ctrlPr>
                              <a:rPr lang="es-CO" sz="1200" i="1">
                                <a:solidFill>
                                  <a:schemeClr val="tx1"/>
                                </a:solidFill>
                                <a:effectLst/>
                                <a:latin typeface="Cambria Math" panose="02040503050406030204" pitchFamily="18" charset="0"/>
                                <a:ea typeface="Times New Roman" panose="02020603050405020304" pitchFamily="18" charset="0"/>
                              </a:rPr>
                            </m:ctrlPr>
                          </m:accPr>
                          <m:e>
                            <m:r>
                              <a:rPr lang="es-CO" sz="1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𝑤</m:t>
                            </m:r>
                          </m:e>
                        </m:acc>
                      </m:e>
                      <m:sub>
                        <m:r>
                          <a:rPr lang="es-CO" sz="1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CO" sz="1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𝑗</m:t>
                        </m:r>
                      </m:sup>
                    </m:sSubSup>
                    <m:r>
                      <a:rPr lang="es-CO" sz="1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200" i="1">
                            <a:solidFill>
                              <a:schemeClr val="tx1"/>
                            </a:solidFill>
                            <a:effectLst/>
                            <a:latin typeface="Cambria Math" panose="02040503050406030204" pitchFamily="18" charset="0"/>
                            <a:ea typeface="Times New Roman" panose="02020603050405020304" pitchFamily="18" charset="0"/>
                          </a:rPr>
                        </m:ctrlPr>
                      </m:fPr>
                      <m:num>
                        <m:r>
                          <a:rPr lang="es-CO" sz="1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𝑑𝑖𝑎𝑔</m:t>
                        </m:r>
                        <m:sSup>
                          <m:sSupPr>
                            <m:ctrlPr>
                              <a:rPr lang="es-CO" sz="1200" i="1">
                                <a:solidFill>
                                  <a:schemeClr val="tx1"/>
                                </a:solidFill>
                                <a:effectLst/>
                                <a:latin typeface="Cambria Math" panose="02040503050406030204" pitchFamily="18" charset="0"/>
                                <a:ea typeface="Times New Roman" panose="02020603050405020304" pitchFamily="18" charset="0"/>
                              </a:rPr>
                            </m:ctrlPr>
                          </m:sSupPr>
                          <m:e>
                            <m:d>
                              <m:dPr>
                                <m:ctrlPr>
                                  <a:rPr lang="es-CO" sz="1200" i="1">
                                    <a:solidFill>
                                      <a:schemeClr val="tx1"/>
                                    </a:solidFill>
                                    <a:effectLst/>
                                    <a:latin typeface="Cambria Math" panose="02040503050406030204" pitchFamily="18" charset="0"/>
                                    <a:ea typeface="Times New Roman" panose="02020603050405020304" pitchFamily="18" charset="0"/>
                                  </a:rPr>
                                </m:ctrlPr>
                              </m:dPr>
                              <m:e>
                                <m:sSubSup>
                                  <m:sSubSupPr>
                                    <m:ctrlPr>
                                      <a:rPr lang="es-CO" sz="1200" i="1">
                                        <a:solidFill>
                                          <a:schemeClr val="tx1"/>
                                        </a:solidFill>
                                        <a:effectLst/>
                                        <a:latin typeface="Cambria Math" panose="02040503050406030204" pitchFamily="18" charset="0"/>
                                        <a:ea typeface="Times New Roman" panose="02020603050405020304" pitchFamily="18" charset="0"/>
                                      </a:rPr>
                                    </m:ctrlPr>
                                  </m:sSubSupPr>
                                  <m:e>
                                    <m:r>
                                      <a:rPr lang="es-CO" sz="1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s-CO" sz="1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CO" sz="1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𝑗</m:t>
                                    </m:r>
                                  </m:sup>
                                </m:sSubSup>
                              </m:e>
                            </m:d>
                          </m:e>
                          <m:sup>
                            <m:r>
                              <a:rPr lang="es-CO" sz="1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p>
                        </m:sSup>
                      </m:num>
                      <m:den>
                        <m:r>
                          <a:rPr lang="es-CO" sz="1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𝑡𝑟</m:t>
                        </m:r>
                        <m:d>
                          <m:dPr>
                            <m:ctrlPr>
                              <a:rPr lang="es-CO" sz="1200" i="1">
                                <a:solidFill>
                                  <a:schemeClr val="tx1"/>
                                </a:solidFill>
                                <a:effectLst/>
                                <a:latin typeface="Cambria Math" panose="02040503050406030204" pitchFamily="18" charset="0"/>
                                <a:ea typeface="Times New Roman" panose="02020603050405020304" pitchFamily="18" charset="0"/>
                              </a:rPr>
                            </m:ctrlPr>
                          </m:dPr>
                          <m:e>
                            <m:r>
                              <a:rPr lang="es-CO" sz="1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𝑑𝑖𝑎𝑔</m:t>
                            </m:r>
                            <m:sSup>
                              <m:sSupPr>
                                <m:ctrlPr>
                                  <a:rPr lang="es-CO" sz="1200" i="1">
                                    <a:solidFill>
                                      <a:schemeClr val="tx1"/>
                                    </a:solidFill>
                                    <a:effectLst/>
                                    <a:latin typeface="Cambria Math" panose="02040503050406030204" pitchFamily="18" charset="0"/>
                                    <a:ea typeface="Times New Roman" panose="02020603050405020304" pitchFamily="18" charset="0"/>
                                  </a:rPr>
                                </m:ctrlPr>
                              </m:sSupPr>
                              <m:e>
                                <m:d>
                                  <m:dPr>
                                    <m:ctrlPr>
                                      <a:rPr lang="es-CO" sz="1200" i="1">
                                        <a:solidFill>
                                          <a:schemeClr val="tx1"/>
                                        </a:solidFill>
                                        <a:effectLst/>
                                        <a:latin typeface="Cambria Math" panose="02040503050406030204" pitchFamily="18" charset="0"/>
                                        <a:ea typeface="Times New Roman" panose="02020603050405020304" pitchFamily="18" charset="0"/>
                                      </a:rPr>
                                    </m:ctrlPr>
                                  </m:dPr>
                                  <m:e>
                                    <m:sSubSup>
                                      <m:sSubSupPr>
                                        <m:ctrlPr>
                                          <a:rPr lang="es-CO" sz="1200" i="1">
                                            <a:solidFill>
                                              <a:schemeClr val="tx1"/>
                                            </a:solidFill>
                                            <a:effectLst/>
                                            <a:latin typeface="Cambria Math" panose="02040503050406030204" pitchFamily="18" charset="0"/>
                                            <a:ea typeface="Times New Roman" panose="02020603050405020304" pitchFamily="18" charset="0"/>
                                          </a:rPr>
                                        </m:ctrlPr>
                                      </m:sSubSupPr>
                                      <m:e>
                                        <m:r>
                                          <a:rPr lang="es-CO" sz="1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s-CO" sz="1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CO" sz="1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𝑗</m:t>
                                        </m:r>
                                      </m:sup>
                                    </m:sSubSup>
                                  </m:e>
                                </m:d>
                              </m:e>
                              <m:sup>
                                <m:r>
                                  <a:rPr lang="es-CO" sz="1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p>
                            </m:sSup>
                          </m:e>
                        </m:d>
                      </m:den>
                    </m:f>
                  </m:oMath>
                </a14:m>
                <a:r>
                  <a:rPr lang="es-CO" sz="1200" kern="100">
                    <a:solidFill>
                      <a:schemeClr val="tx1"/>
                    </a:solidFill>
                    <a:latin typeface="Verdana" panose="020B0604030504040204" pitchFamily="34" charset="0"/>
                    <a:ea typeface="Verdana" panose="020B0604030504040204" pitchFamily="34" charset="0"/>
                    <a:cs typeface="Times New Roman" panose="02020603050405020304" pitchFamily="18" charset="0"/>
                  </a:rPr>
                  <a:t> </a:t>
                </a:r>
              </a:p>
              <a:p>
                <a:pPr algn="l">
                  <a:buClr>
                    <a:schemeClr val="accent4"/>
                  </a:buClr>
                </a:pPr>
                <a:endParaRPr lang="es-CO" sz="1600" kern="100">
                  <a:solidFill>
                    <a:schemeClr val="accent4"/>
                  </a:solidFill>
                  <a:latin typeface="Verdana" panose="020B0604030504040204" pitchFamily="34" charset="0"/>
                  <a:ea typeface="Verdana" panose="020B0604030504040204" pitchFamily="34" charset="0"/>
                  <a:cs typeface="Times New Roman" panose="02020603050405020304" pitchFamily="18" charset="0"/>
                </a:endParaRPr>
              </a:p>
            </p:txBody>
          </p:sp>
        </mc:Choice>
        <mc:Fallback xmlns="">
          <p:sp>
            <p:nvSpPr>
              <p:cNvPr id="4" name="TextBox 2">
                <a:extLst>
                  <a:ext uri="{FF2B5EF4-FFF2-40B4-BE49-F238E27FC236}">
                    <a16:creationId xmlns:a16="http://schemas.microsoft.com/office/drawing/2014/main" id="{30239DC6-1A1C-E4C3-9012-29E9980C50BC}"/>
                  </a:ext>
                </a:extLst>
              </p:cNvPr>
              <p:cNvSpPr txBox="1">
                <a:spLocks noRot="1" noChangeAspect="1" noMove="1" noResize="1" noEditPoints="1" noAdjustHandles="1" noChangeArrowheads="1" noChangeShapeType="1" noTextEdit="1"/>
              </p:cNvSpPr>
              <p:nvPr/>
            </p:nvSpPr>
            <p:spPr>
              <a:xfrm>
                <a:off x="641413" y="1472141"/>
                <a:ext cx="3930587" cy="3207801"/>
              </a:xfrm>
              <a:prstGeom prst="rect">
                <a:avLst/>
              </a:prstGeom>
              <a:blipFill>
                <a:blip r:embed="rId5"/>
                <a:stretch>
                  <a:fillRect/>
                </a:stretch>
              </a:blipFill>
            </p:spPr>
            <p:txBody>
              <a:bodyPr/>
              <a:lstStyle/>
              <a:p>
                <a:r>
                  <a:rPr lang="en-US">
                    <a:noFill/>
                  </a:rPr>
                  <a:t> </a:t>
                </a:r>
              </a:p>
            </p:txBody>
          </p:sp>
        </mc:Fallback>
      </mc:AlternateContent>
      <p:sp>
        <p:nvSpPr>
          <p:cNvPr id="2" name="CuadroTexto 1">
            <a:extLst>
              <a:ext uri="{FF2B5EF4-FFF2-40B4-BE49-F238E27FC236}">
                <a16:creationId xmlns:a16="http://schemas.microsoft.com/office/drawing/2014/main" id="{4FDA7A9F-A95B-866E-5684-A52F2FD51DF6}"/>
              </a:ext>
            </a:extLst>
          </p:cNvPr>
          <p:cNvSpPr txBox="1"/>
          <p:nvPr/>
        </p:nvSpPr>
        <p:spPr>
          <a:xfrm>
            <a:off x="518166" y="546918"/>
            <a:ext cx="5406654" cy="461665"/>
          </a:xfrm>
          <a:prstGeom prst="rect">
            <a:avLst/>
          </a:prstGeom>
          <a:noFill/>
        </p:spPr>
        <p:txBody>
          <a:bodyPr wrap="square">
            <a:spAutoFit/>
          </a:bodyPr>
          <a:lstStyle/>
          <a:p>
            <a:r>
              <a:rPr lang="es-ES" sz="2400" b="1">
                <a:solidFill>
                  <a:srgbClr val="243671"/>
                </a:solidFill>
                <a:latin typeface="Verdana" panose="020B0604030504040204" pitchFamily="34" charset="0"/>
                <a:ea typeface="Verdana" panose="020B0604030504040204" pitchFamily="34" charset="0"/>
              </a:rPr>
              <a:t>Paso 3: Bisección Recursiva</a:t>
            </a:r>
          </a:p>
        </p:txBody>
      </p:sp>
    </p:spTree>
    <p:extLst>
      <p:ext uri="{BB962C8B-B14F-4D97-AF65-F5344CB8AC3E}">
        <p14:creationId xmlns:p14="http://schemas.microsoft.com/office/powerpoint/2010/main" val="4231050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9F245-719C-215B-123C-798940F14E37}"/>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09468C22-390B-61D2-C0AD-857DC2FDB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mc:AlternateContent xmlns:mc="http://schemas.openxmlformats.org/markup-compatibility/2006" xmlns:a14="http://schemas.microsoft.com/office/drawing/2010/main">
        <mc:Choice Requires="a14">
          <p:sp>
            <p:nvSpPr>
              <p:cNvPr id="4" name="TextBox 2">
                <a:extLst>
                  <a:ext uri="{FF2B5EF4-FFF2-40B4-BE49-F238E27FC236}">
                    <a16:creationId xmlns:a16="http://schemas.microsoft.com/office/drawing/2014/main" id="{11153FC0-998F-A0C8-5649-D21C6F2DB9A4}"/>
                  </a:ext>
                </a:extLst>
              </p:cNvPr>
              <p:cNvSpPr txBox="1"/>
              <p:nvPr/>
            </p:nvSpPr>
            <p:spPr>
              <a:xfrm>
                <a:off x="313225" y="760850"/>
                <a:ext cx="7459175" cy="4189673"/>
              </a:xfrm>
              <a:prstGeom prst="rect">
                <a:avLst/>
              </a:prstGeom>
              <a:noFill/>
            </p:spPr>
            <p:txBody>
              <a:bodyPr wrap="square" rtlCol="0">
                <a:spAutoFit/>
              </a:bodyPr>
              <a:lstStyle/>
              <a:p>
                <a:pPr algn="l">
                  <a:buClr>
                    <a:schemeClr val="accent4"/>
                  </a:buClr>
                </a:pPr>
                <a:r>
                  <a:rPr lang="es-CO" sz="1400">
                    <a:solidFill>
                      <a:srgbClr val="243671"/>
                    </a:solidFill>
                    <a:latin typeface="Verdana" panose="020B0604030504040204" pitchFamily="34" charset="0"/>
                    <a:ea typeface="Verdana" panose="020B0604030504040204" pitchFamily="34" charset="0"/>
                  </a:rPr>
                  <a:t>3. </a:t>
                </a:r>
                <a:r>
                  <a:rPr lang="es-CO" sz="1400" b="1" i="0">
                    <a:solidFill>
                      <a:srgbClr val="243671"/>
                    </a:solidFill>
                    <a:effectLst/>
                    <a:latin typeface="Verdana" panose="020B0604030504040204" pitchFamily="34" charset="0"/>
                    <a:ea typeface="Verdana" panose="020B0604030504040204" pitchFamily="34" charset="0"/>
                  </a:rPr>
                  <a:t>Bisección</a:t>
                </a:r>
              </a:p>
              <a:p>
                <a:pPr algn="l">
                  <a:buClr>
                    <a:schemeClr val="accent4"/>
                  </a:buClr>
                </a:pPr>
                <a:endParaRPr lang="es-CO" sz="1400" b="0" i="0">
                  <a:solidFill>
                    <a:schemeClr val="tx1"/>
                  </a:solidFill>
                  <a:effectLst/>
                  <a:latin typeface="Verdana" panose="020B0604030504040204" pitchFamily="34" charset="0"/>
                  <a:ea typeface="Verdana" panose="020B0604030504040204" pitchFamily="34" charset="0"/>
                </a:endParaRPr>
              </a:p>
              <a:p>
                <a:pPr marL="742950" lvl="1" indent="-285750">
                  <a:buClr>
                    <a:schemeClr val="accent4"/>
                  </a:buClr>
                  <a:buFont typeface="+mj-lt"/>
                  <a:buAutoNum type="arabicPeriod"/>
                </a:pPr>
                <a:r>
                  <a:rPr lang="es-CO" sz="14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Para cada subconjunto de </a:t>
                </a:r>
                <a14:m>
                  <m:oMath xmlns:m="http://schemas.openxmlformats.org/officeDocument/2006/math">
                    <m:sSub>
                      <m:sSubPr>
                        <m:ctrlP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oMath>
                </a14:m>
                <a:r>
                  <a:rPr lang="es-CO" sz="14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que tiene más de un elemento proceder con los siguientes pasos. </a:t>
                </a:r>
                <a:endParaRPr lang="es-CO" sz="1400" b="0" i="0">
                  <a:solidFill>
                    <a:schemeClr val="tx1"/>
                  </a:solidFill>
                  <a:effectLst/>
                  <a:latin typeface="Verdana" panose="020B0604030504040204" pitchFamily="34" charset="0"/>
                  <a:ea typeface="Verdana" panose="020B0604030504040204" pitchFamily="34" charset="0"/>
                </a:endParaRPr>
              </a:p>
              <a:p>
                <a:pPr marL="1143000" lvl="2" indent="-228600">
                  <a:buClr>
                    <a:schemeClr val="accent4"/>
                  </a:buClr>
                  <a:buFontTx/>
                  <a:buAutoNum type="alphaLcPeriod"/>
                </a:pPr>
                <a:r>
                  <a:rPr lang="es-CO" sz="14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Realice la bisección de </a:t>
                </a:r>
                <a14:m>
                  <m:oMath xmlns:m="http://schemas.openxmlformats.org/officeDocument/2006/math">
                    <m:sSub>
                      <m:sSubPr>
                        <m:ctrlP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s-CO" sz="14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en dos conjuntos: </a:t>
                </a:r>
                <a14:m>
                  <m:oMath xmlns:m="http://schemas.openxmlformats.org/officeDocument/2006/math">
                    <m:sSubSup>
                      <m:sSubSupPr>
                        <m:ctrlP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p>
                    </m:sSubSup>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s-CO" sz="14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donde |</a:t>
                </a:r>
                <a14:m>
                  <m:oMath xmlns:m="http://schemas.openxmlformats.org/officeDocument/2006/math">
                    <m:sSubSup>
                      <m:sSubSupPr>
                        <m:ctrlP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p>
                    </m:sSubSup>
                    <m:d>
                      <m:dPr>
                        <m:begChr m:val="|"/>
                        <m:endChr m:val="|"/>
                        <m:ctrlP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𝑖𝑛𝑡</m:t>
                        </m:r>
                      </m:e>
                    </m:d>
                    <m:f>
                      <m:fPr>
                        <m:ctrlP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CO" sz="1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CO" sz="14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y el orden se preserva.</a:t>
                </a:r>
              </a:p>
              <a:p>
                <a:pPr marL="1143000" lvl="2" indent="-228600">
                  <a:buClr>
                    <a:schemeClr val="accent4"/>
                  </a:buClr>
                  <a:buFontTx/>
                  <a:buAutoNum type="alphaLcPeriod"/>
                </a:pPr>
                <a:r>
                  <a:rPr lang="es-CO" sz="14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Definimos la varianza del subconjunto</a:t>
                </a:r>
                <a:r>
                  <a:rPr lang="es-CO" sz="1400" b="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a:t>
                </a:r>
                <a14:m>
                  <m:oMath xmlns:m="http://schemas.openxmlformats.org/officeDocument/2006/math">
                    <m:sSubSup>
                      <m:sSubSupPr>
                        <m:ctrlPr>
                          <a:rPr lang="es-CO" sz="1400" b="0" i="1"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CO" sz="1400" b="0" i="1"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s-CO" sz="1400" b="0" i="1"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CO" sz="1400" b="0" i="1"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𝑗</m:t>
                        </m:r>
                      </m:sup>
                    </m:sSubSup>
                  </m:oMath>
                </a14:m>
                <a:r>
                  <a:rPr lang="es-CO" sz="14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con la formula cuadrática </a:t>
                </a:r>
                <a14:m>
                  <m:oMath xmlns:m="http://schemas.openxmlformats.org/officeDocument/2006/math">
                    <m:sSubSup>
                      <m:sSubSupPr>
                        <m:ctrlP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𝑉</m:t>
                            </m:r>
                          </m:e>
                        </m:acc>
                      </m:e>
                      <m:sub>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𝑗</m:t>
                        </m:r>
                      </m:sup>
                    </m:sSubSup>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𝑤</m:t>
                                    </m:r>
                                  </m:e>
                                </m:acc>
                              </m:e>
                              <m:sub>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𝑗</m:t>
                                </m:r>
                              </m:sup>
                            </m:sSubSup>
                          </m:e>
                        </m:d>
                      </m:e>
                      <m:sup>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𝑇</m:t>
                        </m:r>
                      </m:sup>
                    </m:sSup>
                    <m:sSub>
                      <m:sSubPr>
                        <m:ctrlP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𝑉</m:t>
                        </m:r>
                      </m:e>
                      <m:sub>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𝑖</m:t>
                        </m:r>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𝑖</m:t>
                        </m:r>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ub>
                    </m:sSub>
                    <m:d>
                      <m:dPr>
                        <m:ctrlP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𝑤</m:t>
                                </m:r>
                              </m:e>
                            </m:acc>
                          </m:e>
                          <m:sub>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𝑗</m:t>
                            </m:r>
                          </m:sup>
                        </m:sSubSup>
                      </m:e>
                    </m:d>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 </m:t>
                    </m:r>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𝑗</m:t>
                    </m:r>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∈{1,2}</m:t>
                    </m:r>
                  </m:oMath>
                </a14:m>
                <a:r>
                  <a:rPr lang="es-CO" sz="14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y los pesos </a:t>
                </a:r>
                <a:endParaRPr lang="es-CO" sz="1400" kern="100">
                  <a:solidFill>
                    <a:schemeClr val="tx1"/>
                  </a:solidFill>
                  <a:latin typeface="Verdana" panose="020B0604030504040204" pitchFamily="34" charset="0"/>
                  <a:ea typeface="Verdana" panose="020B0604030504040204" pitchFamily="34" charset="0"/>
                  <a:cs typeface="Times New Roman" panose="02020603050405020304" pitchFamily="18" charset="0"/>
                </a:endParaRPr>
              </a:p>
              <a:p>
                <a:pPr marL="1143000" lvl="2" indent="-228600">
                  <a:buClr>
                    <a:schemeClr val="accent4"/>
                  </a:buClr>
                  <a:buFontTx/>
                  <a:buAutoNum type="alphaLcPeriod"/>
                </a:pPr>
                <a:r>
                  <a:rPr lang="es-CO" sz="1400" kern="10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Computamos el factor de reponderación para los pesos del portafolio con la siguiente ecuación: </a:t>
                </a:r>
                <a14:m>
                  <m:oMath xmlns:m="http://schemas.openxmlformats.org/officeDocument/2006/math">
                    <m:sSub>
                      <m:sSubPr>
                        <m:ctrlPr>
                          <a:rPr lang="es-CO" sz="1600" i="1" smtClean="0">
                            <a:solidFill>
                              <a:schemeClr val="tx1"/>
                            </a:solidFill>
                            <a:latin typeface="Cambria Math" panose="02040503050406030204" pitchFamily="18" charset="0"/>
                          </a:rPr>
                        </m:ctrlPr>
                      </m:sSubPr>
                      <m:e>
                        <m:r>
                          <a:rPr lang="es-CO" sz="1600" i="1">
                            <a:solidFill>
                              <a:schemeClr val="tx1"/>
                            </a:solidFill>
                            <a:latin typeface="Cambria Math" panose="02040503050406030204" pitchFamily="18" charset="0"/>
                          </a:rPr>
                          <m:t>𝛼</m:t>
                        </m:r>
                      </m:e>
                      <m:sub>
                        <m:r>
                          <a:rPr lang="es-CO" sz="1600" i="1">
                            <a:solidFill>
                              <a:schemeClr val="tx1"/>
                            </a:solidFill>
                            <a:latin typeface="Cambria Math" panose="02040503050406030204" pitchFamily="18" charset="0"/>
                          </a:rPr>
                          <m:t>𝑖</m:t>
                        </m:r>
                      </m:sub>
                    </m:sSub>
                    <m:r>
                      <a:rPr lang="es-CO" sz="1600" i="1">
                        <a:solidFill>
                          <a:schemeClr val="tx1"/>
                        </a:solidFill>
                        <a:latin typeface="Cambria Math" panose="02040503050406030204" pitchFamily="18" charset="0"/>
                      </a:rPr>
                      <m:t>=1−</m:t>
                    </m:r>
                    <m:f>
                      <m:fPr>
                        <m:ctrlPr>
                          <a:rPr lang="es-CO" sz="1600" i="1">
                            <a:solidFill>
                              <a:schemeClr val="tx1"/>
                            </a:solidFill>
                            <a:latin typeface="Cambria Math" panose="02040503050406030204" pitchFamily="18" charset="0"/>
                          </a:rPr>
                        </m:ctrlPr>
                      </m:fPr>
                      <m:num>
                        <m:sSup>
                          <m:sSupPr>
                            <m:ctrlPr>
                              <a:rPr lang="es-CO" sz="1600" i="1">
                                <a:solidFill>
                                  <a:schemeClr val="tx1"/>
                                </a:solidFill>
                                <a:latin typeface="Cambria Math" panose="02040503050406030204" pitchFamily="18" charset="0"/>
                              </a:rPr>
                            </m:ctrlPr>
                          </m:sSupPr>
                          <m:e>
                            <m:acc>
                              <m:accPr>
                                <m:chr m:val="̃"/>
                                <m:ctrlPr>
                                  <a:rPr lang="es-CO" sz="1600" i="1">
                                    <a:solidFill>
                                      <a:schemeClr val="tx1"/>
                                    </a:solidFill>
                                    <a:latin typeface="Cambria Math" panose="02040503050406030204" pitchFamily="18" charset="0"/>
                                  </a:rPr>
                                </m:ctrlPr>
                              </m:accPr>
                              <m:e>
                                <m:sSub>
                                  <m:sSubPr>
                                    <m:ctrlPr>
                                      <a:rPr lang="es-CO" sz="1600" i="1">
                                        <a:solidFill>
                                          <a:schemeClr val="tx1"/>
                                        </a:solidFill>
                                        <a:latin typeface="Cambria Math" panose="02040503050406030204" pitchFamily="18" charset="0"/>
                                      </a:rPr>
                                    </m:ctrlPr>
                                  </m:sSubPr>
                                  <m:e>
                                    <m:r>
                                      <a:rPr lang="es-CO" sz="1600" i="1">
                                        <a:solidFill>
                                          <a:schemeClr val="tx1"/>
                                        </a:solidFill>
                                        <a:latin typeface="Cambria Math" panose="02040503050406030204" pitchFamily="18" charset="0"/>
                                      </a:rPr>
                                      <m:t>𝑉</m:t>
                                    </m:r>
                                  </m:e>
                                  <m:sub>
                                    <m:r>
                                      <a:rPr lang="es-CO" sz="1600" i="1">
                                        <a:solidFill>
                                          <a:schemeClr val="tx1"/>
                                        </a:solidFill>
                                        <a:latin typeface="Cambria Math" panose="02040503050406030204" pitchFamily="18" charset="0"/>
                                      </a:rPr>
                                      <m:t>1</m:t>
                                    </m:r>
                                  </m:sub>
                                </m:sSub>
                              </m:e>
                            </m:acc>
                          </m:e>
                          <m:sup>
                            <m:r>
                              <a:rPr lang="es-CO" sz="1600" i="1">
                                <a:solidFill>
                                  <a:schemeClr val="tx1"/>
                                </a:solidFill>
                                <a:latin typeface="Cambria Math" panose="02040503050406030204" pitchFamily="18" charset="0"/>
                              </a:rPr>
                              <m:t>(1)</m:t>
                            </m:r>
                          </m:sup>
                        </m:sSup>
                      </m:num>
                      <m:den>
                        <m:sSup>
                          <m:sSupPr>
                            <m:ctrlPr>
                              <a:rPr lang="es-CO" sz="1600" i="1">
                                <a:solidFill>
                                  <a:schemeClr val="tx1"/>
                                </a:solidFill>
                                <a:latin typeface="Cambria Math" panose="02040503050406030204" pitchFamily="18" charset="0"/>
                              </a:rPr>
                            </m:ctrlPr>
                          </m:sSupPr>
                          <m:e>
                            <m:acc>
                              <m:accPr>
                                <m:chr m:val="̃"/>
                                <m:ctrlPr>
                                  <a:rPr lang="es-CO" sz="1600" i="1">
                                    <a:solidFill>
                                      <a:schemeClr val="tx1"/>
                                    </a:solidFill>
                                    <a:latin typeface="Cambria Math" panose="02040503050406030204" pitchFamily="18" charset="0"/>
                                  </a:rPr>
                                </m:ctrlPr>
                              </m:accPr>
                              <m:e>
                                <m:sSub>
                                  <m:sSubPr>
                                    <m:ctrlPr>
                                      <a:rPr lang="es-CO" sz="1600" i="1">
                                        <a:solidFill>
                                          <a:schemeClr val="tx1"/>
                                        </a:solidFill>
                                        <a:latin typeface="Cambria Math" panose="02040503050406030204" pitchFamily="18" charset="0"/>
                                      </a:rPr>
                                    </m:ctrlPr>
                                  </m:sSubPr>
                                  <m:e>
                                    <m:r>
                                      <a:rPr lang="es-CO" sz="1600" i="1">
                                        <a:solidFill>
                                          <a:schemeClr val="tx1"/>
                                        </a:solidFill>
                                        <a:latin typeface="Cambria Math" panose="02040503050406030204" pitchFamily="18" charset="0"/>
                                      </a:rPr>
                                      <m:t>𝑉</m:t>
                                    </m:r>
                                  </m:e>
                                  <m:sub>
                                    <m:r>
                                      <a:rPr lang="es-CO" sz="1600" i="1">
                                        <a:solidFill>
                                          <a:schemeClr val="tx1"/>
                                        </a:solidFill>
                                        <a:latin typeface="Cambria Math" panose="02040503050406030204" pitchFamily="18" charset="0"/>
                                      </a:rPr>
                                      <m:t>1</m:t>
                                    </m:r>
                                  </m:sub>
                                </m:sSub>
                              </m:e>
                            </m:acc>
                          </m:e>
                          <m:sup>
                            <m:r>
                              <a:rPr lang="es-CO" sz="1600" i="1">
                                <a:solidFill>
                                  <a:schemeClr val="tx1"/>
                                </a:solidFill>
                                <a:latin typeface="Cambria Math" panose="02040503050406030204" pitchFamily="18" charset="0"/>
                              </a:rPr>
                              <m:t>(1)</m:t>
                            </m:r>
                          </m:sup>
                        </m:sSup>
                        <m:r>
                          <a:rPr lang="es-CO" sz="1600" i="1">
                            <a:solidFill>
                              <a:schemeClr val="tx1"/>
                            </a:solidFill>
                            <a:latin typeface="Cambria Math" panose="02040503050406030204" pitchFamily="18" charset="0"/>
                          </a:rPr>
                          <m:t>+</m:t>
                        </m:r>
                        <m:sSup>
                          <m:sSupPr>
                            <m:ctrlPr>
                              <a:rPr lang="es-CO" sz="1600" i="1">
                                <a:solidFill>
                                  <a:schemeClr val="tx1"/>
                                </a:solidFill>
                                <a:latin typeface="Cambria Math" panose="02040503050406030204" pitchFamily="18" charset="0"/>
                              </a:rPr>
                            </m:ctrlPr>
                          </m:sSupPr>
                          <m:e>
                            <m:acc>
                              <m:accPr>
                                <m:chr m:val="̃"/>
                                <m:ctrlPr>
                                  <a:rPr lang="es-CO" sz="1600" i="1">
                                    <a:solidFill>
                                      <a:schemeClr val="tx1"/>
                                    </a:solidFill>
                                    <a:latin typeface="Cambria Math" panose="02040503050406030204" pitchFamily="18" charset="0"/>
                                  </a:rPr>
                                </m:ctrlPr>
                              </m:accPr>
                              <m:e>
                                <m:sSub>
                                  <m:sSubPr>
                                    <m:ctrlPr>
                                      <a:rPr lang="es-CO" sz="1600" i="1">
                                        <a:solidFill>
                                          <a:schemeClr val="tx1"/>
                                        </a:solidFill>
                                        <a:latin typeface="Cambria Math" panose="02040503050406030204" pitchFamily="18" charset="0"/>
                                      </a:rPr>
                                    </m:ctrlPr>
                                  </m:sSubPr>
                                  <m:e>
                                    <m:r>
                                      <a:rPr lang="es-CO" sz="1600" i="1">
                                        <a:solidFill>
                                          <a:schemeClr val="tx1"/>
                                        </a:solidFill>
                                        <a:latin typeface="Cambria Math" panose="02040503050406030204" pitchFamily="18" charset="0"/>
                                      </a:rPr>
                                      <m:t>𝑉</m:t>
                                    </m:r>
                                  </m:e>
                                  <m:sub>
                                    <m:r>
                                      <a:rPr lang="es-CO" sz="1600" i="1">
                                        <a:solidFill>
                                          <a:schemeClr val="tx1"/>
                                        </a:solidFill>
                                        <a:latin typeface="Cambria Math" panose="02040503050406030204" pitchFamily="18" charset="0"/>
                                      </a:rPr>
                                      <m:t>1</m:t>
                                    </m:r>
                                  </m:sub>
                                </m:sSub>
                              </m:e>
                            </m:acc>
                          </m:e>
                          <m:sup>
                            <m:r>
                              <a:rPr lang="es-CO" sz="1600" i="1">
                                <a:solidFill>
                                  <a:schemeClr val="tx1"/>
                                </a:solidFill>
                                <a:latin typeface="Cambria Math" panose="02040503050406030204" pitchFamily="18" charset="0"/>
                              </a:rPr>
                              <m:t>(2)</m:t>
                            </m:r>
                          </m:sup>
                        </m:sSup>
                      </m:den>
                    </m:f>
                  </m:oMath>
                </a14:m>
                <a:endParaRPr lang="es-CO" sz="1600">
                  <a:solidFill>
                    <a:schemeClr val="tx1"/>
                  </a:solidFill>
                  <a:latin typeface="Verdana" panose="020B0604030504040204" pitchFamily="34" charset="0"/>
                  <a:ea typeface="Verdana" panose="020B0604030504040204" pitchFamily="34" charset="0"/>
                </a:endParaRPr>
              </a:p>
              <a:p>
                <a:pPr marL="1143000" lvl="2" indent="-228600">
                  <a:buClr>
                    <a:schemeClr val="accent4"/>
                  </a:buClr>
                  <a:buFontTx/>
                  <a:buAutoNum type="alphaLcPeriod"/>
                </a:pPr>
                <a:r>
                  <a:rPr lang="es-CO" sz="1400" kern="100" err="1">
                    <a:solidFill>
                      <a:schemeClr val="tx1"/>
                    </a:solidFill>
                    <a:latin typeface="Verdana" panose="020B0604030504040204" pitchFamily="34" charset="0"/>
                    <a:ea typeface="Verdana" panose="020B0604030504040204" pitchFamily="34" charset="0"/>
                    <a:cs typeface="Times New Roman" panose="02020603050405020304" pitchFamily="18" charset="0"/>
                  </a:rPr>
                  <a:t>Re-escalamos</a:t>
                </a:r>
                <a:r>
                  <a:rPr lang="es-CO" sz="1400" kern="100">
                    <a:solidFill>
                      <a:schemeClr val="tx1"/>
                    </a:solidFill>
                    <a:latin typeface="Verdana" panose="020B0604030504040204" pitchFamily="34" charset="0"/>
                    <a:ea typeface="Verdana" panose="020B0604030504040204" pitchFamily="34" charset="0"/>
                    <a:cs typeface="Times New Roman" panose="02020603050405020304" pitchFamily="18" charset="0"/>
                  </a:rPr>
                  <a:t> entonces los pesos </a:t>
                </a:r>
                <a14:m>
                  <m:oMath xmlns:m="http://schemas.openxmlformats.org/officeDocument/2006/math">
                    <m:sSub>
                      <m:sSubPr>
                        <m:ctrlPr>
                          <a:rPr lang="es-CO" sz="1400" b="0" i="1" kern="10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O" sz="1400" i="1" kern="10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𝑤</m:t>
                        </m:r>
                      </m:e>
                      <m:sub>
                        <m:r>
                          <a:rPr lang="es-CO" sz="1400" b="0" i="1" kern="10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𝑛</m:t>
                        </m:r>
                      </m:sub>
                    </m:sSub>
                  </m:oMath>
                </a14:m>
                <a:r>
                  <a:rPr lang="es-CO" sz="1400" kern="100">
                    <a:solidFill>
                      <a:schemeClr val="tx1"/>
                    </a:solidFill>
                    <a:latin typeface="Verdana" panose="020B0604030504040204" pitchFamily="34" charset="0"/>
                    <a:ea typeface="Verdana" panose="020B0604030504040204" pitchFamily="34" charset="0"/>
                    <a:cs typeface="Times New Roman" panose="02020603050405020304" pitchFamily="18" charset="0"/>
                  </a:rPr>
                  <a:t> por los factores de reponderación </a:t>
                </a:r>
                <a14:m>
                  <m:oMath xmlns:m="http://schemas.openxmlformats.org/officeDocument/2006/math">
                    <m:sSub>
                      <m:sSubPr>
                        <m:ctrlPr>
                          <a:rPr lang="es-CO" sz="1400" i="1">
                            <a:solidFill>
                              <a:schemeClr val="tx1"/>
                            </a:solidFill>
                            <a:latin typeface="Cambria Math" panose="02040503050406030204" pitchFamily="18" charset="0"/>
                          </a:rPr>
                        </m:ctrlPr>
                      </m:sSubPr>
                      <m:e>
                        <m:r>
                          <a:rPr lang="es-CO" sz="1400" i="1">
                            <a:solidFill>
                              <a:schemeClr val="tx1"/>
                            </a:solidFill>
                            <a:latin typeface="Cambria Math" panose="02040503050406030204" pitchFamily="18" charset="0"/>
                          </a:rPr>
                          <m:t>𝛼</m:t>
                        </m:r>
                      </m:e>
                      <m:sub>
                        <m:r>
                          <a:rPr lang="es-CO" sz="1400" i="1">
                            <a:solidFill>
                              <a:schemeClr val="tx1"/>
                            </a:solidFill>
                            <a:latin typeface="Cambria Math" panose="02040503050406030204" pitchFamily="18" charset="0"/>
                          </a:rPr>
                          <m:t>𝑖</m:t>
                        </m:r>
                      </m:sub>
                    </m:sSub>
                    <m:r>
                      <a:rPr lang="es-CO" sz="1400" b="0" i="1" smtClean="0">
                        <a:solidFill>
                          <a:schemeClr val="tx1"/>
                        </a:solidFill>
                        <a:latin typeface="Cambria Math" panose="02040503050406030204" pitchFamily="18" charset="0"/>
                      </a:rPr>
                      <m:t> ∀ </m:t>
                    </m:r>
                    <m:r>
                      <a:rPr lang="es-CO" sz="1400" b="0" i="1" smtClean="0">
                        <a:solidFill>
                          <a:schemeClr val="tx1"/>
                        </a:solidFill>
                        <a:latin typeface="Cambria Math" panose="02040503050406030204" pitchFamily="18" charset="0"/>
                      </a:rPr>
                      <m:t>𝑛</m:t>
                    </m:r>
                    <m:r>
                      <a:rPr lang="es-CO" sz="1400" b="0" i="1" smtClean="0">
                        <a:solidFill>
                          <a:schemeClr val="tx1"/>
                        </a:solidFill>
                        <a:latin typeface="Cambria Math" panose="02040503050406030204" pitchFamily="18" charset="0"/>
                      </a:rPr>
                      <m:t> ∈</m:t>
                    </m:r>
                    <m:sSubSup>
                      <m:sSubSupPr>
                        <m:ctrlPr>
                          <a:rPr lang="es-CO" sz="1400" b="0" i="1" smtClean="0">
                            <a:solidFill>
                              <a:schemeClr val="tx1"/>
                            </a:solidFill>
                            <a:latin typeface="Cambria Math" panose="02040503050406030204" pitchFamily="18" charset="0"/>
                            <a:ea typeface="Cambria Math" panose="02040503050406030204" pitchFamily="18" charset="0"/>
                          </a:rPr>
                        </m:ctrlPr>
                      </m:sSubSupPr>
                      <m:e>
                        <m:r>
                          <a:rPr lang="es-CO" sz="1400" b="0" i="1" smtClean="0">
                            <a:solidFill>
                              <a:schemeClr val="tx1"/>
                            </a:solidFill>
                            <a:latin typeface="Cambria Math" panose="02040503050406030204" pitchFamily="18" charset="0"/>
                            <a:ea typeface="Cambria Math" panose="02040503050406030204" pitchFamily="18" charset="0"/>
                          </a:rPr>
                          <m:t>𝐿</m:t>
                        </m:r>
                      </m:e>
                      <m:sub>
                        <m:r>
                          <a:rPr lang="es-CO" sz="1400" b="0" i="1" smtClean="0">
                            <a:solidFill>
                              <a:schemeClr val="tx1"/>
                            </a:solidFill>
                            <a:latin typeface="Cambria Math" panose="02040503050406030204" pitchFamily="18" charset="0"/>
                            <a:ea typeface="Cambria Math" panose="02040503050406030204" pitchFamily="18" charset="0"/>
                          </a:rPr>
                          <m:t>𝑖</m:t>
                        </m:r>
                      </m:sub>
                      <m:sup>
                        <m:d>
                          <m:dPr>
                            <m:ctrlPr>
                              <a:rPr lang="es-CO" sz="1400" b="0" i="1" smtClean="0">
                                <a:solidFill>
                                  <a:schemeClr val="tx1"/>
                                </a:solidFill>
                                <a:latin typeface="Cambria Math" panose="02040503050406030204" pitchFamily="18" charset="0"/>
                                <a:ea typeface="Cambria Math" panose="02040503050406030204" pitchFamily="18" charset="0"/>
                              </a:rPr>
                            </m:ctrlPr>
                          </m:dPr>
                          <m:e>
                            <m:r>
                              <a:rPr lang="es-CO" sz="1400" b="0" i="1" smtClean="0">
                                <a:solidFill>
                                  <a:schemeClr val="tx1"/>
                                </a:solidFill>
                                <a:latin typeface="Cambria Math" panose="02040503050406030204" pitchFamily="18" charset="0"/>
                                <a:ea typeface="Cambria Math" panose="02040503050406030204" pitchFamily="18" charset="0"/>
                              </a:rPr>
                              <m:t>1</m:t>
                            </m:r>
                          </m:e>
                        </m:d>
                      </m:sup>
                    </m:sSubSup>
                  </m:oMath>
                </a14:m>
                <a:endParaRPr lang="es-CO" sz="1400" b="0" i="1">
                  <a:solidFill>
                    <a:schemeClr val="tx1"/>
                  </a:solidFill>
                  <a:latin typeface="Verdana" panose="020B0604030504040204" pitchFamily="34" charset="0"/>
                  <a:ea typeface="Verdana" panose="020B0604030504040204" pitchFamily="34" charset="0"/>
                </a:endParaRPr>
              </a:p>
              <a:p>
                <a:pPr marL="1143000" lvl="2" indent="-228600">
                  <a:buClr>
                    <a:schemeClr val="accent4"/>
                  </a:buClr>
                  <a:buFontTx/>
                  <a:buAutoNum type="alphaLcPeriod"/>
                </a:pPr>
                <a:r>
                  <a:rPr lang="es-CO" sz="1400" b="0" err="1">
                    <a:solidFill>
                      <a:schemeClr val="tx1"/>
                    </a:solidFill>
                    <a:latin typeface="Verdana" panose="020B0604030504040204" pitchFamily="34" charset="0"/>
                    <a:ea typeface="Verdana" panose="020B0604030504040204" pitchFamily="34" charset="0"/>
                  </a:rPr>
                  <a:t>Re-escalamos</a:t>
                </a:r>
                <a:r>
                  <a:rPr lang="es-CO" sz="1400" b="0">
                    <a:solidFill>
                      <a:schemeClr val="tx1"/>
                    </a:solidFill>
                    <a:latin typeface="Verdana" panose="020B0604030504040204" pitchFamily="34" charset="0"/>
                    <a:ea typeface="Verdana" panose="020B0604030504040204" pitchFamily="34" charset="0"/>
                  </a:rPr>
                  <a:t> entonces los pesos </a:t>
                </a:r>
                <a14:m>
                  <m:oMath xmlns:m="http://schemas.openxmlformats.org/officeDocument/2006/math">
                    <m:sSub>
                      <m:sSubPr>
                        <m:ctrlP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𝑤</m:t>
                        </m:r>
                      </m:e>
                      <m:sub>
                        <m:r>
                          <a:rPr lang="es-CO"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𝑛</m:t>
                        </m:r>
                      </m:sub>
                    </m:sSub>
                  </m:oMath>
                </a14:m>
                <a:r>
                  <a:rPr lang="es-CO" sz="1400" kern="100">
                    <a:solidFill>
                      <a:schemeClr val="tx1"/>
                    </a:solidFill>
                    <a:latin typeface="Verdana" panose="020B0604030504040204" pitchFamily="34" charset="0"/>
                    <a:ea typeface="Verdana" panose="020B0604030504040204" pitchFamily="34" charset="0"/>
                    <a:cs typeface="Times New Roman" panose="02020603050405020304" pitchFamily="18" charset="0"/>
                  </a:rPr>
                  <a:t> por el factor de reponderación </a:t>
                </a:r>
                <a14:m>
                  <m:oMath xmlns:m="http://schemas.openxmlformats.org/officeDocument/2006/math">
                    <m:r>
                      <a:rPr lang="es-CO" sz="1400" b="0" i="0" smtClean="0">
                        <a:solidFill>
                          <a:schemeClr val="tx1"/>
                        </a:solidFill>
                        <a:latin typeface="Cambria Math" panose="02040503050406030204" pitchFamily="18" charset="0"/>
                      </a:rPr>
                      <m:t>1−</m:t>
                    </m:r>
                    <m:sSub>
                      <m:sSubPr>
                        <m:ctrlPr>
                          <a:rPr lang="es-CO" sz="1400" i="1">
                            <a:solidFill>
                              <a:schemeClr val="tx1"/>
                            </a:solidFill>
                            <a:latin typeface="Cambria Math" panose="02040503050406030204" pitchFamily="18" charset="0"/>
                          </a:rPr>
                        </m:ctrlPr>
                      </m:sSubPr>
                      <m:e>
                        <m:r>
                          <a:rPr lang="es-CO" sz="1400" i="1">
                            <a:solidFill>
                              <a:schemeClr val="tx1"/>
                            </a:solidFill>
                            <a:latin typeface="Cambria Math" panose="02040503050406030204" pitchFamily="18" charset="0"/>
                          </a:rPr>
                          <m:t>𝛼</m:t>
                        </m:r>
                      </m:e>
                      <m:sub>
                        <m:r>
                          <a:rPr lang="es-CO" sz="1400" i="1">
                            <a:solidFill>
                              <a:schemeClr val="tx1"/>
                            </a:solidFill>
                            <a:latin typeface="Cambria Math" panose="02040503050406030204" pitchFamily="18" charset="0"/>
                          </a:rPr>
                          <m:t>𝑖</m:t>
                        </m:r>
                      </m:sub>
                    </m:sSub>
                    <m:r>
                      <a:rPr lang="es-CO" sz="1400" i="1">
                        <a:solidFill>
                          <a:schemeClr val="tx1"/>
                        </a:solidFill>
                        <a:latin typeface="Cambria Math" panose="02040503050406030204" pitchFamily="18" charset="0"/>
                      </a:rPr>
                      <m:t>∀ </m:t>
                    </m:r>
                    <m:r>
                      <a:rPr lang="es-CO" sz="1400" i="1">
                        <a:solidFill>
                          <a:schemeClr val="tx1"/>
                        </a:solidFill>
                        <a:latin typeface="Cambria Math" panose="02040503050406030204" pitchFamily="18" charset="0"/>
                      </a:rPr>
                      <m:t>𝑛</m:t>
                    </m:r>
                    <m:r>
                      <a:rPr lang="es-CO" sz="1400" i="1">
                        <a:solidFill>
                          <a:schemeClr val="tx1"/>
                        </a:solidFill>
                        <a:latin typeface="Cambria Math" panose="02040503050406030204" pitchFamily="18" charset="0"/>
                      </a:rPr>
                      <m:t> ∈</m:t>
                    </m:r>
                    <m:sSubSup>
                      <m:sSubSupPr>
                        <m:ctrlPr>
                          <a:rPr lang="es-CO" sz="1400" i="1">
                            <a:solidFill>
                              <a:schemeClr val="tx1"/>
                            </a:solidFill>
                            <a:latin typeface="Cambria Math" panose="02040503050406030204" pitchFamily="18" charset="0"/>
                            <a:ea typeface="Cambria Math" panose="02040503050406030204" pitchFamily="18" charset="0"/>
                          </a:rPr>
                        </m:ctrlPr>
                      </m:sSubSupPr>
                      <m:e>
                        <m:r>
                          <a:rPr lang="es-CO" sz="1400" i="1">
                            <a:solidFill>
                              <a:schemeClr val="tx1"/>
                            </a:solidFill>
                            <a:latin typeface="Cambria Math" panose="02040503050406030204" pitchFamily="18" charset="0"/>
                            <a:ea typeface="Cambria Math" panose="02040503050406030204" pitchFamily="18" charset="0"/>
                          </a:rPr>
                          <m:t>𝐿</m:t>
                        </m:r>
                      </m:e>
                      <m:sub>
                        <m:r>
                          <a:rPr lang="es-CO" sz="1400" i="1">
                            <a:solidFill>
                              <a:schemeClr val="tx1"/>
                            </a:solidFill>
                            <a:latin typeface="Cambria Math" panose="02040503050406030204" pitchFamily="18" charset="0"/>
                            <a:ea typeface="Cambria Math" panose="02040503050406030204" pitchFamily="18" charset="0"/>
                          </a:rPr>
                          <m:t>𝑖</m:t>
                        </m:r>
                      </m:sub>
                      <m:sup>
                        <m:d>
                          <m:dPr>
                            <m:ctrlPr>
                              <a:rPr lang="es-CO" sz="1400" i="1">
                                <a:solidFill>
                                  <a:schemeClr val="tx1"/>
                                </a:solidFill>
                                <a:latin typeface="Cambria Math" panose="02040503050406030204" pitchFamily="18" charset="0"/>
                                <a:ea typeface="Cambria Math" panose="02040503050406030204" pitchFamily="18" charset="0"/>
                              </a:rPr>
                            </m:ctrlPr>
                          </m:dPr>
                          <m:e>
                            <m:r>
                              <a:rPr lang="es-CO" sz="1400" b="0" i="1" smtClean="0">
                                <a:solidFill>
                                  <a:schemeClr val="tx1"/>
                                </a:solidFill>
                                <a:latin typeface="Cambria Math" panose="02040503050406030204" pitchFamily="18" charset="0"/>
                                <a:ea typeface="Cambria Math" panose="02040503050406030204" pitchFamily="18" charset="0"/>
                              </a:rPr>
                              <m:t>2</m:t>
                            </m:r>
                          </m:e>
                        </m:d>
                      </m:sup>
                    </m:sSubSup>
                  </m:oMath>
                </a14:m>
                <a:endParaRPr lang="es-CO" sz="1400" b="1">
                  <a:solidFill>
                    <a:schemeClr val="accent4"/>
                  </a:solidFill>
                  <a:latin typeface="Verdana" panose="020B0604030504040204" pitchFamily="34" charset="0"/>
                  <a:ea typeface="Verdana" panose="020B0604030504040204" pitchFamily="34" charset="0"/>
                </a:endParaRPr>
              </a:p>
              <a:p>
                <a:pPr algn="l">
                  <a:buClr>
                    <a:schemeClr val="accent4"/>
                  </a:buClr>
                </a:pPr>
                <a:endParaRPr lang="es-CO" sz="1400" b="1">
                  <a:solidFill>
                    <a:schemeClr val="accent4"/>
                  </a:solidFill>
                  <a:latin typeface="Verdana" panose="020B0604030504040204" pitchFamily="34" charset="0"/>
                  <a:ea typeface="Verdana" panose="020B0604030504040204" pitchFamily="34" charset="0"/>
                </a:endParaRPr>
              </a:p>
              <a:p>
                <a:pPr algn="l">
                  <a:buClr>
                    <a:schemeClr val="accent4"/>
                  </a:buClr>
                </a:pPr>
                <a:r>
                  <a:rPr lang="es-CO" sz="1400" b="1">
                    <a:solidFill>
                      <a:srgbClr val="243671"/>
                    </a:solidFill>
                    <a:latin typeface="Verdana" panose="020B0604030504040204" pitchFamily="34" charset="0"/>
                    <a:ea typeface="Verdana" panose="020B0604030504040204" pitchFamily="34" charset="0"/>
                  </a:rPr>
                  <a:t>4.  Repetir </a:t>
                </a:r>
                <a:r>
                  <a:rPr lang="es-CO" sz="1400">
                    <a:latin typeface="Verdana" panose="020B0604030504040204" pitchFamily="34" charset="0"/>
                    <a:ea typeface="Verdana" panose="020B0604030504040204" pitchFamily="34" charset="0"/>
                  </a:rPr>
                  <a:t>en ‘</a:t>
                </a:r>
                <a:r>
                  <a:rPr lang="es-CO" sz="1400" err="1">
                    <a:latin typeface="Verdana" panose="020B0604030504040204" pitchFamily="34" charset="0"/>
                    <a:ea typeface="Verdana" panose="020B0604030504040204" pitchFamily="34" charset="0"/>
                  </a:rPr>
                  <a:t>loop</a:t>
                </a:r>
                <a:r>
                  <a:rPr lang="es-CO" sz="1400">
                    <a:latin typeface="Verdana" panose="020B0604030504040204" pitchFamily="34" charset="0"/>
                    <a:ea typeface="Verdana" panose="020B0604030504040204" pitchFamily="34" charset="0"/>
                  </a:rPr>
                  <a:t>’ el paso 2.</a:t>
                </a:r>
                <a:endParaRPr lang="es-CO" sz="1400" i="0">
                  <a:effectLst/>
                  <a:latin typeface="Verdana" panose="020B0604030504040204" pitchFamily="34" charset="0"/>
                  <a:ea typeface="Verdana" panose="020B0604030504040204" pitchFamily="34" charset="0"/>
                </a:endParaRPr>
              </a:p>
            </p:txBody>
          </p:sp>
        </mc:Choice>
        <mc:Fallback xmlns="">
          <p:sp>
            <p:nvSpPr>
              <p:cNvPr id="4" name="TextBox 2">
                <a:extLst>
                  <a:ext uri="{FF2B5EF4-FFF2-40B4-BE49-F238E27FC236}">
                    <a16:creationId xmlns:a16="http://schemas.microsoft.com/office/drawing/2014/main" id="{11153FC0-998F-A0C8-5649-D21C6F2DB9A4}"/>
                  </a:ext>
                </a:extLst>
              </p:cNvPr>
              <p:cNvSpPr txBox="1">
                <a:spLocks noRot="1" noChangeAspect="1" noMove="1" noResize="1" noEditPoints="1" noAdjustHandles="1" noChangeArrowheads="1" noChangeShapeType="1" noTextEdit="1"/>
              </p:cNvSpPr>
              <p:nvPr/>
            </p:nvSpPr>
            <p:spPr>
              <a:xfrm>
                <a:off x="313225" y="760850"/>
                <a:ext cx="7459175" cy="4189673"/>
              </a:xfrm>
              <a:prstGeom prst="rect">
                <a:avLst/>
              </a:prstGeom>
              <a:blipFill>
                <a:blip r:embed="rId3"/>
                <a:stretch>
                  <a:fillRect l="-245" t="-291" r="-327" b="-582"/>
                </a:stretch>
              </a:blipFill>
            </p:spPr>
            <p:txBody>
              <a:bodyPr/>
              <a:lstStyle/>
              <a:p>
                <a:r>
                  <a:rPr lang="en-US">
                    <a:noFill/>
                  </a:rPr>
                  <a:t> </a:t>
                </a:r>
              </a:p>
            </p:txBody>
          </p:sp>
        </mc:Fallback>
      </mc:AlternateContent>
      <p:sp>
        <p:nvSpPr>
          <p:cNvPr id="2" name="CuadroTexto 1">
            <a:extLst>
              <a:ext uri="{FF2B5EF4-FFF2-40B4-BE49-F238E27FC236}">
                <a16:creationId xmlns:a16="http://schemas.microsoft.com/office/drawing/2014/main" id="{14DEB89C-57AF-F820-A1ED-3DE518D45BC9}"/>
              </a:ext>
            </a:extLst>
          </p:cNvPr>
          <p:cNvSpPr txBox="1"/>
          <p:nvPr/>
        </p:nvSpPr>
        <p:spPr>
          <a:xfrm>
            <a:off x="313224" y="227797"/>
            <a:ext cx="5406654" cy="461665"/>
          </a:xfrm>
          <a:prstGeom prst="rect">
            <a:avLst/>
          </a:prstGeom>
          <a:noFill/>
        </p:spPr>
        <p:txBody>
          <a:bodyPr wrap="square">
            <a:spAutoFit/>
          </a:bodyPr>
          <a:lstStyle/>
          <a:p>
            <a:r>
              <a:rPr lang="es-ES" sz="2400" b="1">
                <a:solidFill>
                  <a:srgbClr val="243671"/>
                </a:solidFill>
                <a:latin typeface="Verdana" panose="020B0604030504040204" pitchFamily="34" charset="0"/>
                <a:ea typeface="Verdana" panose="020B0604030504040204" pitchFamily="34" charset="0"/>
              </a:rPr>
              <a:t>Paso 3: Bisección Recursiva</a:t>
            </a:r>
          </a:p>
        </p:txBody>
      </p:sp>
    </p:spTree>
    <p:extLst>
      <p:ext uri="{BB962C8B-B14F-4D97-AF65-F5344CB8AC3E}">
        <p14:creationId xmlns:p14="http://schemas.microsoft.com/office/powerpoint/2010/main" val="2184238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46641-7A37-CBAA-7A9B-CEA4F47E59D1}"/>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8CD78590-0E56-6D10-6E71-20BD4B2DC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390"/>
            <a:ext cx="9144000" cy="5143500"/>
          </a:xfrm>
          <a:prstGeom prst="rect">
            <a:avLst/>
          </a:prstGeom>
        </p:spPr>
      </p:pic>
      <p:sp>
        <p:nvSpPr>
          <p:cNvPr id="10" name="TextBox 1">
            <a:extLst>
              <a:ext uri="{FF2B5EF4-FFF2-40B4-BE49-F238E27FC236}">
                <a16:creationId xmlns:a16="http://schemas.microsoft.com/office/drawing/2014/main" id="{313F3C2A-3091-1C13-CF1D-B0B1122B907F}"/>
              </a:ext>
            </a:extLst>
          </p:cNvPr>
          <p:cNvSpPr txBox="1"/>
          <p:nvPr/>
        </p:nvSpPr>
        <p:spPr>
          <a:xfrm>
            <a:off x="775821" y="388437"/>
            <a:ext cx="7592358" cy="461665"/>
          </a:xfrm>
          <a:prstGeom prst="rect">
            <a:avLst/>
          </a:prstGeom>
          <a:noFill/>
        </p:spPr>
        <p:txBody>
          <a:bodyPr wrap="square" rtlCol="0">
            <a:spAutoFit/>
          </a:bodyPr>
          <a:lstStyle/>
          <a:p>
            <a:pPr algn="ctr"/>
            <a:r>
              <a:rPr lang="es-ES" sz="2400" b="1">
                <a:solidFill>
                  <a:srgbClr val="243671"/>
                </a:solidFill>
                <a:latin typeface="Verdana" panose="020B0604030504040204" pitchFamily="34" charset="0"/>
                <a:ea typeface="Verdana" panose="020B0604030504040204" pitchFamily="34" charset="0"/>
              </a:rPr>
              <a:t>¿Cuál es el gran beneficio del HRP?</a:t>
            </a:r>
          </a:p>
        </p:txBody>
      </p:sp>
      <p:grpSp>
        <p:nvGrpSpPr>
          <p:cNvPr id="3" name="Grupo 2">
            <a:extLst>
              <a:ext uri="{FF2B5EF4-FFF2-40B4-BE49-F238E27FC236}">
                <a16:creationId xmlns:a16="http://schemas.microsoft.com/office/drawing/2014/main" id="{48013DAA-B6EE-1772-8A3E-8EA1B2FE1EC3}"/>
              </a:ext>
            </a:extLst>
          </p:cNvPr>
          <p:cNvGrpSpPr/>
          <p:nvPr/>
        </p:nvGrpSpPr>
        <p:grpSpPr>
          <a:xfrm>
            <a:off x="268235" y="1295929"/>
            <a:ext cx="8607531" cy="2641541"/>
            <a:chOff x="7673" y="2184323"/>
            <a:chExt cx="11937873" cy="3058732"/>
          </a:xfrm>
        </p:grpSpPr>
        <p:pic>
          <p:nvPicPr>
            <p:cNvPr id="4" name="Picture 3">
              <a:extLst>
                <a:ext uri="{FF2B5EF4-FFF2-40B4-BE49-F238E27FC236}">
                  <a16:creationId xmlns:a16="http://schemas.microsoft.com/office/drawing/2014/main" id="{ED598253-1F1E-6846-EFFC-E7FB3D58CB9A}"/>
                </a:ext>
              </a:extLst>
            </p:cNvPr>
            <p:cNvPicPr>
              <a:picLocks noChangeAspect="1"/>
            </p:cNvPicPr>
            <p:nvPr/>
          </p:nvPicPr>
          <p:blipFill>
            <a:blip r:embed="rId3"/>
            <a:stretch>
              <a:fillRect/>
            </a:stretch>
          </p:blipFill>
          <p:spPr>
            <a:xfrm>
              <a:off x="7673" y="2184323"/>
              <a:ext cx="4276617" cy="2981211"/>
            </a:xfrm>
            <a:prstGeom prst="rect">
              <a:avLst/>
            </a:prstGeom>
          </p:spPr>
        </p:pic>
        <p:pic>
          <p:nvPicPr>
            <p:cNvPr id="6" name="Picture 6">
              <a:extLst>
                <a:ext uri="{FF2B5EF4-FFF2-40B4-BE49-F238E27FC236}">
                  <a16:creationId xmlns:a16="http://schemas.microsoft.com/office/drawing/2014/main" id="{1386E99B-D66C-32DA-033C-192C8A1ADA36}"/>
                </a:ext>
              </a:extLst>
            </p:cNvPr>
            <p:cNvPicPr>
              <a:picLocks noChangeAspect="1"/>
            </p:cNvPicPr>
            <p:nvPr/>
          </p:nvPicPr>
          <p:blipFill>
            <a:blip r:embed="rId4"/>
            <a:stretch>
              <a:fillRect/>
            </a:stretch>
          </p:blipFill>
          <p:spPr>
            <a:xfrm>
              <a:off x="8201287" y="2184323"/>
              <a:ext cx="3744259" cy="3058732"/>
            </a:xfrm>
            <a:prstGeom prst="rect">
              <a:avLst/>
            </a:prstGeom>
          </p:spPr>
        </p:pic>
        <p:pic>
          <p:nvPicPr>
            <p:cNvPr id="14" name="Picture 8">
              <a:extLst>
                <a:ext uri="{FF2B5EF4-FFF2-40B4-BE49-F238E27FC236}">
                  <a16:creationId xmlns:a16="http://schemas.microsoft.com/office/drawing/2014/main" id="{701CD7A3-95AE-8230-46A4-573A0B18E77F}"/>
                </a:ext>
              </a:extLst>
            </p:cNvPr>
            <p:cNvPicPr>
              <a:picLocks noChangeAspect="1"/>
            </p:cNvPicPr>
            <p:nvPr/>
          </p:nvPicPr>
          <p:blipFill>
            <a:blip r:embed="rId5"/>
            <a:stretch>
              <a:fillRect/>
            </a:stretch>
          </p:blipFill>
          <p:spPr>
            <a:xfrm>
              <a:off x="4132186" y="2220439"/>
              <a:ext cx="3927627" cy="3022616"/>
            </a:xfrm>
            <a:prstGeom prst="rect">
              <a:avLst/>
            </a:prstGeom>
          </p:spPr>
        </p:pic>
      </p:grpSp>
    </p:spTree>
    <p:extLst>
      <p:ext uri="{BB962C8B-B14F-4D97-AF65-F5344CB8AC3E}">
        <p14:creationId xmlns:p14="http://schemas.microsoft.com/office/powerpoint/2010/main" val="1114570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a:extLst>
            <a:ext uri="{FF2B5EF4-FFF2-40B4-BE49-F238E27FC236}">
              <a16:creationId xmlns:a16="http://schemas.microsoft.com/office/drawing/2014/main" id="{4BC23EBB-745B-AB79-6366-63D3B6CB6723}"/>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0DD8CE13-2933-813F-9B82-4C6183F48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Rounded Corners 7">
            <a:extLst>
              <a:ext uri="{FF2B5EF4-FFF2-40B4-BE49-F238E27FC236}">
                <a16:creationId xmlns:a16="http://schemas.microsoft.com/office/drawing/2014/main" id="{C89BA8A0-C360-CF97-55AE-DD1B0BAC5AB7}"/>
              </a:ext>
            </a:extLst>
          </p:cNvPr>
          <p:cNvSpPr/>
          <p:nvPr/>
        </p:nvSpPr>
        <p:spPr>
          <a:xfrm>
            <a:off x="3915599" y="384358"/>
            <a:ext cx="6984521" cy="80225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TextBox 1">
            <a:extLst>
              <a:ext uri="{FF2B5EF4-FFF2-40B4-BE49-F238E27FC236}">
                <a16:creationId xmlns:a16="http://schemas.microsoft.com/office/drawing/2014/main" id="{1A02336B-742A-463A-702D-8058F8B1261A}"/>
              </a:ext>
            </a:extLst>
          </p:cNvPr>
          <p:cNvSpPr txBox="1"/>
          <p:nvPr/>
        </p:nvSpPr>
        <p:spPr>
          <a:xfrm>
            <a:off x="242507" y="448279"/>
            <a:ext cx="5236235" cy="646331"/>
          </a:xfrm>
          <a:prstGeom prst="rect">
            <a:avLst/>
          </a:prstGeom>
          <a:noFill/>
        </p:spPr>
        <p:txBody>
          <a:bodyPr wrap="square" rtlCol="0">
            <a:spAutoFit/>
          </a:bodyPr>
          <a:lstStyle/>
          <a:p>
            <a:r>
              <a:rPr lang="es-CO" sz="3600" b="1" err="1">
                <a:solidFill>
                  <a:srgbClr val="243671"/>
                </a:solidFill>
                <a:latin typeface="Verdana" panose="020B0604030504040204" pitchFamily="34" charset="0"/>
                <a:ea typeface="Verdana" panose="020B0604030504040204" pitchFamily="34" charset="0"/>
              </a:rPr>
              <a:t>Statistical</a:t>
            </a:r>
            <a:r>
              <a:rPr lang="es-CO" sz="3600" b="1">
                <a:solidFill>
                  <a:srgbClr val="243671"/>
                </a:solidFill>
                <a:latin typeface="Verdana" panose="020B0604030504040204" pitchFamily="34" charset="0"/>
                <a:ea typeface="Verdana" panose="020B0604030504040204" pitchFamily="34" charset="0"/>
              </a:rPr>
              <a:t> </a:t>
            </a:r>
            <a:r>
              <a:rPr lang="es-CO" sz="3600" b="1" err="1">
                <a:solidFill>
                  <a:srgbClr val="243671"/>
                </a:solidFill>
                <a:latin typeface="Verdana" panose="020B0604030504040204" pitchFamily="34" charset="0"/>
                <a:ea typeface="Verdana" panose="020B0604030504040204" pitchFamily="34" charset="0"/>
              </a:rPr>
              <a:t>Learning</a:t>
            </a:r>
            <a:endParaRPr lang="es-CO" sz="3600" b="1">
              <a:solidFill>
                <a:srgbClr val="24367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13" name="TextBox 5">
                <a:extLst>
                  <a:ext uri="{FF2B5EF4-FFF2-40B4-BE49-F238E27FC236}">
                    <a16:creationId xmlns:a16="http://schemas.microsoft.com/office/drawing/2014/main" id="{DF52183E-A1D6-EE3D-B335-A336CB6B17FF}"/>
                  </a:ext>
                </a:extLst>
              </p:cNvPr>
              <p:cNvSpPr txBox="1"/>
              <p:nvPr/>
            </p:nvSpPr>
            <p:spPr>
              <a:xfrm>
                <a:off x="242507" y="1565713"/>
                <a:ext cx="4395164" cy="3106684"/>
              </a:xfrm>
              <a:prstGeom prst="rect">
                <a:avLst/>
              </a:prstGeom>
              <a:noFill/>
            </p:spPr>
            <p:txBody>
              <a:bodyPr wrap="square">
                <a:spAutoFit/>
              </a:bodyPr>
              <a:lstStyle/>
              <a:p>
                <a:pPr algn="just"/>
                <a:r>
                  <a:rPr lang="es-ES" sz="1100" kern="100">
                    <a:latin typeface="Verdana" panose="020B0604030504040204" pitchFamily="34" charset="0"/>
                    <a:ea typeface="Verdana" panose="020B0604030504040204" pitchFamily="34" charset="0"/>
                    <a:cs typeface="Arial" panose="020B0604020202020204" pitchFamily="34" charset="0"/>
                  </a:rPr>
                  <a:t>Siendo que 𝑓 no es posible conocerla directamente, podemos estimar una función </a:t>
                </a:r>
                <a14:m>
                  <m:oMath xmlns:m="http://schemas.openxmlformats.org/officeDocument/2006/math">
                    <m:acc>
                      <m:accPr>
                        <m:chr m:val="̂"/>
                        <m:ctrlPr>
                          <a:rPr lang="es-CO" sz="1100" b="0" i="1" kern="100" smtClean="0">
                            <a:latin typeface="Cambria Math" panose="02040503050406030204" pitchFamily="18" charset="0"/>
                            <a:ea typeface="Yu Mincho" panose="02020400000000000000" pitchFamily="18" charset="-128"/>
                            <a:cs typeface="Arial" panose="020B0604020202020204" pitchFamily="34" charset="0"/>
                          </a:rPr>
                        </m:ctrlPr>
                      </m:accPr>
                      <m:e>
                        <m:r>
                          <a:rPr lang="es-CO" sz="1100" i="1" kern="100">
                            <a:latin typeface="Cambria Math" panose="02040503050406030204" pitchFamily="18" charset="0"/>
                            <a:ea typeface="Yu Mincho" panose="02020400000000000000" pitchFamily="18" charset="-128"/>
                            <a:cs typeface="Arial" panose="020B0604020202020204" pitchFamily="34" charset="0"/>
                          </a:rPr>
                          <m:t>𝑓</m:t>
                        </m:r>
                      </m:e>
                    </m:acc>
                    <m:r>
                      <a:rPr lang="es-CO" sz="1100" i="1" kern="100">
                        <a:latin typeface="Cambria Math" panose="02040503050406030204" pitchFamily="18" charset="0"/>
                        <a:ea typeface="Yu Mincho" panose="02020400000000000000" pitchFamily="18" charset="-128"/>
                        <a:cs typeface="Arial" panose="020B0604020202020204" pitchFamily="34" charset="0"/>
                      </a:rPr>
                      <m:t> </m:t>
                    </m:r>
                  </m:oMath>
                </a14:m>
                <a:r>
                  <a:rPr lang="es-ES" sz="1100" kern="100">
                    <a:latin typeface="Verdana" panose="020B0604030504040204" pitchFamily="34" charset="0"/>
                    <a:ea typeface="Verdana" panose="020B0604030504040204" pitchFamily="34" charset="0"/>
                    <a:cs typeface="Arial" panose="020B0604020202020204" pitchFamily="34" charset="0"/>
                  </a:rPr>
                  <a:t> para aproximarnos a la 𝑓 real.</a:t>
                </a:r>
              </a:p>
              <a:p>
                <a:pPr algn="just"/>
                <a14:m>
                  <m:oMathPara xmlns:m="http://schemas.openxmlformats.org/officeDocument/2006/math">
                    <m:oMathParaPr>
                      <m:jc m:val="centerGroup"/>
                    </m:oMathParaPr>
                    <m:oMath xmlns:m="http://schemas.openxmlformats.org/officeDocument/2006/math">
                      <m:acc>
                        <m:accPr>
                          <m:chr m:val="̂"/>
                          <m:ctrlPr>
                            <a:rPr lang="es-ES" sz="1100" i="1" kern="100" smtClean="0">
                              <a:latin typeface="Cambria Math" panose="02040503050406030204" pitchFamily="18" charset="0"/>
                              <a:ea typeface="Yu Mincho" panose="02020400000000000000" pitchFamily="18" charset="-128"/>
                              <a:cs typeface="Arial" panose="020B0604020202020204" pitchFamily="34" charset="0"/>
                            </a:rPr>
                          </m:ctrlPr>
                        </m:accPr>
                        <m:e>
                          <m:r>
                            <a:rPr lang="es-CO" sz="1100" b="0" i="1" kern="100" smtClean="0">
                              <a:latin typeface="Cambria Math" panose="02040503050406030204" pitchFamily="18" charset="0"/>
                              <a:ea typeface="Yu Mincho" panose="02020400000000000000" pitchFamily="18" charset="-128"/>
                              <a:cs typeface="Arial" panose="020B0604020202020204" pitchFamily="34" charset="0"/>
                            </a:rPr>
                            <m:t>𝑌</m:t>
                          </m:r>
                        </m:e>
                      </m:acc>
                      <m:r>
                        <a:rPr lang="es-CO" sz="1100" b="0" i="1" kern="100" smtClean="0">
                          <a:latin typeface="Cambria Math" panose="02040503050406030204" pitchFamily="18" charset="0"/>
                          <a:ea typeface="Yu Mincho" panose="02020400000000000000" pitchFamily="18" charset="-128"/>
                          <a:cs typeface="Arial" panose="020B0604020202020204" pitchFamily="34" charset="0"/>
                        </a:rPr>
                        <m:t>=</m:t>
                      </m:r>
                      <m:acc>
                        <m:accPr>
                          <m:chr m:val="̂"/>
                          <m:ctrlPr>
                            <a:rPr lang="es-CO" sz="1100" b="0" i="1" kern="100" smtClean="0">
                              <a:latin typeface="Cambria Math" panose="02040503050406030204" pitchFamily="18" charset="0"/>
                              <a:ea typeface="Yu Mincho" panose="02020400000000000000" pitchFamily="18" charset="-128"/>
                              <a:cs typeface="Arial" panose="020B0604020202020204" pitchFamily="34" charset="0"/>
                            </a:rPr>
                          </m:ctrlPr>
                        </m:accPr>
                        <m:e>
                          <m:r>
                            <a:rPr lang="es-CO" sz="1100" i="1" kern="100">
                              <a:latin typeface="Cambria Math" panose="02040503050406030204" pitchFamily="18" charset="0"/>
                              <a:ea typeface="Yu Mincho" panose="02020400000000000000" pitchFamily="18" charset="-128"/>
                              <a:cs typeface="Arial" panose="020B0604020202020204" pitchFamily="34" charset="0"/>
                            </a:rPr>
                            <m:t>𝑓</m:t>
                          </m:r>
                        </m:e>
                      </m:acc>
                      <m:d>
                        <m:dPr>
                          <m:ctrlPr>
                            <a:rPr lang="es-CO" sz="1100" b="0" i="1" kern="100" smtClean="0">
                              <a:latin typeface="Cambria Math" panose="02040503050406030204" pitchFamily="18" charset="0"/>
                              <a:ea typeface="Yu Mincho" panose="02020400000000000000" pitchFamily="18" charset="-128"/>
                              <a:cs typeface="Arial" panose="020B0604020202020204" pitchFamily="34" charset="0"/>
                            </a:rPr>
                          </m:ctrlPr>
                        </m:dPr>
                        <m:e>
                          <m:r>
                            <a:rPr lang="es-CO" sz="1100" b="0" i="1" kern="100" smtClean="0">
                              <a:latin typeface="Cambria Math" panose="02040503050406030204" pitchFamily="18" charset="0"/>
                              <a:ea typeface="Yu Mincho" panose="02020400000000000000" pitchFamily="18" charset="-128"/>
                              <a:cs typeface="Arial" panose="020B0604020202020204" pitchFamily="34" charset="0"/>
                            </a:rPr>
                            <m:t>𝑋</m:t>
                          </m:r>
                        </m:e>
                      </m:d>
                    </m:oMath>
                  </m:oMathPara>
                </a14:m>
                <a:endParaRPr lang="es-ES" sz="1100" kern="100">
                  <a:latin typeface="Verdana" panose="020B0604030504040204" pitchFamily="34" charset="0"/>
                  <a:ea typeface="Verdana" panose="020B0604030504040204" pitchFamily="34" charset="0"/>
                  <a:cs typeface="Arial" panose="020B0604020202020204" pitchFamily="34" charset="0"/>
                </a:endParaRPr>
              </a:p>
              <a:p>
                <a:pPr algn="just"/>
                <a:endParaRPr lang="es-ES" sz="1100" kern="100">
                  <a:latin typeface="Verdana" panose="020B0604030504040204" pitchFamily="34" charset="0"/>
                  <a:ea typeface="Verdana" panose="020B0604030504040204" pitchFamily="34" charset="0"/>
                  <a:cs typeface="Arial" panose="020B0604020202020204" pitchFamily="34" charset="0"/>
                </a:endParaRPr>
              </a:p>
              <a:p>
                <a:pPr algn="just"/>
                <a:r>
                  <a:rPr lang="es-ES" sz="1100" kern="100">
                    <a:latin typeface="Verdana" panose="020B0604030504040204" pitchFamily="34" charset="0"/>
                    <a:ea typeface="Verdana" panose="020B0604030504040204" pitchFamily="34" charset="0"/>
                    <a:cs typeface="Arial" panose="020B0604020202020204" pitchFamily="34" charset="0"/>
                  </a:rPr>
                  <a:t>Definimos entonces el error esperado del modelo aplicando la siguiente expectativa:</a:t>
                </a:r>
              </a:p>
              <a:p>
                <a:pPr algn="just"/>
                <a:endParaRPr lang="es-ES" sz="1100" kern="100">
                  <a:latin typeface="Verdana" panose="020B0604030504040204" pitchFamily="34" charset="0"/>
                  <a:ea typeface="Verdana" panose="020B0604030504040204" pitchFamily="34" charset="0"/>
                  <a:cs typeface="Arial" panose="020B0604020202020204" pitchFamily="34" charset="0"/>
                </a:endParaRPr>
              </a:p>
              <a:p>
                <a:pPr algn="just"/>
                <a14:m>
                  <m:oMathPara xmlns:m="http://schemas.openxmlformats.org/officeDocument/2006/math">
                    <m:oMathParaPr>
                      <m:jc m:val="centerGroup"/>
                    </m:oMathParaPr>
                    <m:oMath xmlns:m="http://schemas.openxmlformats.org/officeDocument/2006/math">
                      <m:r>
                        <a:rPr lang="es-CO" sz="1100" b="0" i="1" kern="100" smtClean="0">
                          <a:latin typeface="Cambria Math" panose="02040503050406030204" pitchFamily="18" charset="0"/>
                          <a:ea typeface="Yu Mincho" panose="02020400000000000000" pitchFamily="18" charset="-128"/>
                          <a:cs typeface="Arial" panose="020B0604020202020204" pitchFamily="34" charset="0"/>
                        </a:rPr>
                        <m:t>𝐸</m:t>
                      </m:r>
                      <m:sSup>
                        <m:sSupPr>
                          <m:ctrlPr>
                            <a:rPr lang="es-CO" sz="1100" b="0" i="1" kern="100" smtClean="0">
                              <a:latin typeface="Cambria Math" panose="02040503050406030204" pitchFamily="18" charset="0"/>
                              <a:ea typeface="Yu Mincho" panose="02020400000000000000" pitchFamily="18" charset="-128"/>
                              <a:cs typeface="Arial" panose="020B0604020202020204" pitchFamily="34" charset="0"/>
                            </a:rPr>
                          </m:ctrlPr>
                        </m:sSupPr>
                        <m:e>
                          <m:d>
                            <m:dPr>
                              <m:ctrlPr>
                                <a:rPr lang="es-CO" sz="1100" b="0" i="1" kern="100" smtClean="0">
                                  <a:latin typeface="Cambria Math" panose="02040503050406030204" pitchFamily="18" charset="0"/>
                                  <a:ea typeface="Yu Mincho" panose="02020400000000000000" pitchFamily="18" charset="-128"/>
                                  <a:cs typeface="Arial" panose="020B0604020202020204" pitchFamily="34" charset="0"/>
                                </a:rPr>
                              </m:ctrlPr>
                            </m:dPr>
                            <m:e>
                              <m:r>
                                <m:rPr>
                                  <m:nor/>
                                </m:rPr>
                                <a:rPr lang="es-ES" sz="1100" kern="100" dirty="0">
                                  <a:latin typeface="Verdana" panose="020B0604030504040204" pitchFamily="34" charset="0"/>
                                  <a:ea typeface="Verdana" panose="020B0604030504040204" pitchFamily="34" charset="0"/>
                                  <a:cs typeface="Arial" panose="020B0604020202020204" pitchFamily="34" charset="0"/>
                                </a:rPr>
                                <m:t>𝑌</m:t>
                              </m:r>
                              <m:r>
                                <a:rPr lang="es-CO" sz="1100" b="0" i="1" kern="100" dirty="0" smtClean="0">
                                  <a:latin typeface="Cambria Math" panose="02040503050406030204" pitchFamily="18" charset="0"/>
                                  <a:ea typeface="Yu Mincho" panose="02020400000000000000" pitchFamily="18" charset="-128"/>
                                  <a:cs typeface="Arial" panose="020B0604020202020204" pitchFamily="34" charset="0"/>
                                </a:rPr>
                                <m:t>−</m:t>
                              </m:r>
                              <m:acc>
                                <m:accPr>
                                  <m:chr m:val="̂"/>
                                  <m:ctrlPr>
                                    <a:rPr lang="es-CO" sz="1100" b="0" i="1" kern="100" smtClean="0">
                                      <a:latin typeface="Cambria Math" panose="02040503050406030204" pitchFamily="18" charset="0"/>
                                      <a:ea typeface="Yu Mincho" panose="02020400000000000000" pitchFamily="18" charset="-128"/>
                                      <a:cs typeface="Arial" panose="020B0604020202020204" pitchFamily="34" charset="0"/>
                                    </a:rPr>
                                  </m:ctrlPr>
                                </m:accPr>
                                <m:e>
                                  <m:r>
                                    <a:rPr lang="es-CO" sz="1100" i="1" kern="100">
                                      <a:latin typeface="Cambria Math" panose="02040503050406030204" pitchFamily="18" charset="0"/>
                                      <a:ea typeface="Yu Mincho" panose="02020400000000000000" pitchFamily="18" charset="-128"/>
                                      <a:cs typeface="Arial" panose="020B0604020202020204" pitchFamily="34" charset="0"/>
                                    </a:rPr>
                                    <m:t>𝑓</m:t>
                                  </m:r>
                                </m:e>
                              </m:acc>
                              <m:d>
                                <m:dPr>
                                  <m:ctrlPr>
                                    <a:rPr lang="es-CO" sz="1100" b="0" i="1" kern="100" smtClean="0">
                                      <a:latin typeface="Cambria Math" panose="02040503050406030204" pitchFamily="18" charset="0"/>
                                      <a:ea typeface="Yu Mincho" panose="02020400000000000000" pitchFamily="18" charset="-128"/>
                                      <a:cs typeface="Arial" panose="020B0604020202020204" pitchFamily="34" charset="0"/>
                                    </a:rPr>
                                  </m:ctrlPr>
                                </m:dPr>
                                <m:e>
                                  <m:r>
                                    <a:rPr lang="es-CO" sz="1100" b="0" i="1" kern="100" smtClean="0">
                                      <a:latin typeface="Cambria Math" panose="02040503050406030204" pitchFamily="18" charset="0"/>
                                      <a:ea typeface="Yu Mincho" panose="02020400000000000000" pitchFamily="18" charset="-128"/>
                                      <a:cs typeface="Arial" panose="020B0604020202020204" pitchFamily="34" charset="0"/>
                                    </a:rPr>
                                    <m:t>𝑋</m:t>
                                  </m:r>
                                </m:e>
                              </m:d>
                            </m:e>
                          </m:d>
                        </m:e>
                        <m:sup>
                          <m:r>
                            <a:rPr lang="es-CO" sz="1100" b="0" i="1" kern="100" smtClean="0">
                              <a:latin typeface="Cambria Math" panose="02040503050406030204" pitchFamily="18" charset="0"/>
                              <a:ea typeface="Yu Mincho" panose="02020400000000000000" pitchFamily="18" charset="-128"/>
                              <a:cs typeface="Arial" panose="020B0604020202020204" pitchFamily="34" charset="0"/>
                            </a:rPr>
                            <m:t>2</m:t>
                          </m:r>
                        </m:sup>
                      </m:sSup>
                      <m:r>
                        <a:rPr lang="es-CO" sz="1100" b="0" i="1" kern="100" smtClean="0">
                          <a:latin typeface="Cambria Math" panose="02040503050406030204" pitchFamily="18" charset="0"/>
                          <a:ea typeface="Yu Mincho" panose="02020400000000000000" pitchFamily="18" charset="-128"/>
                          <a:cs typeface="Arial" panose="020B0604020202020204" pitchFamily="34" charset="0"/>
                        </a:rPr>
                        <m:t> </m:t>
                      </m:r>
                    </m:oMath>
                  </m:oMathPara>
                </a14:m>
                <a:endParaRPr lang="es-ES" sz="1100" kern="100">
                  <a:latin typeface="Verdana" panose="020B0604030504040204" pitchFamily="34" charset="0"/>
                  <a:ea typeface="Verdana" panose="020B0604030504040204" pitchFamily="34" charset="0"/>
                  <a:cs typeface="Arial" panose="020B0604020202020204" pitchFamily="34" charset="0"/>
                </a:endParaRPr>
              </a:p>
              <a:p>
                <a:pPr algn="just"/>
                <a:endParaRPr lang="es-ES" sz="1100" kern="100">
                  <a:latin typeface="Verdana" panose="020B0604030504040204" pitchFamily="34" charset="0"/>
                  <a:ea typeface="Verdana" panose="020B0604030504040204" pitchFamily="34" charset="0"/>
                  <a:cs typeface="Arial" panose="020B0604020202020204" pitchFamily="34" charset="0"/>
                </a:endParaRPr>
              </a:p>
              <a:p>
                <a:pPr algn="just"/>
                <a:r>
                  <a:rPr lang="es-ES" sz="1100" kern="100">
                    <a:latin typeface="Verdana" panose="020B0604030504040204" pitchFamily="34" charset="0"/>
                    <a:ea typeface="Verdana" panose="020B0604030504040204" pitchFamily="34" charset="0"/>
                    <a:cs typeface="Arial" panose="020B0604020202020204" pitchFamily="34" charset="0"/>
                  </a:rPr>
                  <a:t>Este error total lo podríamos descomponer en: el error reducible y el error irreducible. El error reducible está asociado al hecho de que potencialmente podríamos hacer a </a:t>
                </a:r>
                <a14:m>
                  <m:oMath xmlns:m="http://schemas.openxmlformats.org/officeDocument/2006/math">
                    <m:acc>
                      <m:accPr>
                        <m:chr m:val="̂"/>
                        <m:ctrlPr>
                          <a:rPr lang="es-ES" sz="1100" i="1" kern="100" smtClean="0">
                            <a:latin typeface="Cambria Math" panose="02040503050406030204" pitchFamily="18" charset="0"/>
                            <a:ea typeface="Verdana" panose="020B0604030504040204" pitchFamily="34" charset="0"/>
                            <a:cs typeface="Arial" panose="020B0604020202020204" pitchFamily="34" charset="0"/>
                          </a:rPr>
                        </m:ctrlPr>
                      </m:accPr>
                      <m:e>
                        <m:r>
                          <a:rPr lang="es-MX" sz="1100" b="0" i="1" kern="100" smtClean="0">
                            <a:latin typeface="Cambria Math" panose="02040503050406030204" pitchFamily="18" charset="0"/>
                            <a:ea typeface="Verdana" panose="020B0604030504040204" pitchFamily="34" charset="0"/>
                            <a:cs typeface="Arial" panose="020B0604020202020204" pitchFamily="34" charset="0"/>
                          </a:rPr>
                          <m:t>𝑓</m:t>
                        </m:r>
                      </m:e>
                    </m:acc>
                  </m:oMath>
                </a14:m>
                <a:r>
                  <a:rPr lang="es-ES" sz="1100" kern="100">
                    <a:latin typeface="Verdana" panose="020B0604030504040204" pitchFamily="34" charset="0"/>
                    <a:ea typeface="Verdana" panose="020B0604030504040204" pitchFamily="34" charset="0"/>
                    <a:cs typeface="Arial" panose="020B0604020202020204" pitchFamily="34" charset="0"/>
                  </a:rPr>
                  <a:t> lo más parecido a 𝑓. </a:t>
                </a:r>
              </a:p>
              <a:p>
                <a:pPr algn="just"/>
                <a:endParaRPr lang="es-ES" sz="1100" kern="100">
                  <a:latin typeface="Verdana" panose="020B0604030504040204" pitchFamily="34" charset="0"/>
                  <a:ea typeface="Verdana" panose="020B0604030504040204" pitchFamily="34" charset="0"/>
                  <a:cs typeface="Arial" panose="020B0604020202020204" pitchFamily="34" charset="0"/>
                </a:endParaRPr>
              </a:p>
              <a:p>
                <a:pPr algn="just"/>
                <a:r>
                  <a:rPr lang="es-ES" sz="1100" kern="100">
                    <a:latin typeface="Verdana" panose="020B0604030504040204" pitchFamily="34" charset="0"/>
                    <a:ea typeface="Verdana" panose="020B0604030504040204" pitchFamily="34" charset="0"/>
                    <a:cs typeface="Arial" panose="020B0604020202020204" pitchFamily="34" charset="0"/>
                  </a:rPr>
                  <a:t>El error irreducible lo podemos asociar al término aleatorio 𝜖 que está asociado al carácter aleatorio de los datos.</a:t>
                </a:r>
              </a:p>
            </p:txBody>
          </p:sp>
        </mc:Choice>
        <mc:Fallback xmlns="">
          <p:sp>
            <p:nvSpPr>
              <p:cNvPr id="13" name="TextBox 5">
                <a:extLst>
                  <a:ext uri="{FF2B5EF4-FFF2-40B4-BE49-F238E27FC236}">
                    <a16:creationId xmlns:a16="http://schemas.microsoft.com/office/drawing/2014/main" id="{DF52183E-A1D6-EE3D-B335-A336CB6B17FF}"/>
                  </a:ext>
                </a:extLst>
              </p:cNvPr>
              <p:cNvSpPr txBox="1">
                <a:spLocks noRot="1" noChangeAspect="1" noMove="1" noResize="1" noEditPoints="1" noAdjustHandles="1" noChangeArrowheads="1" noChangeShapeType="1" noTextEdit="1"/>
              </p:cNvSpPr>
              <p:nvPr/>
            </p:nvSpPr>
            <p:spPr>
              <a:xfrm>
                <a:off x="242507" y="1565713"/>
                <a:ext cx="4395164" cy="3106684"/>
              </a:xfrm>
              <a:prstGeom prst="rect">
                <a:avLst/>
              </a:prstGeom>
              <a:blipFill>
                <a:blip r:embed="rId4"/>
                <a:stretch>
                  <a:fillRect t="-196" b="-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Oval 13">
                <a:extLst>
                  <a:ext uri="{FF2B5EF4-FFF2-40B4-BE49-F238E27FC236}">
                    <a16:creationId xmlns:a16="http://schemas.microsoft.com/office/drawing/2014/main" id="{BD16660B-6399-DD6F-0528-FD8B630D1FD4}"/>
                  </a:ext>
                </a:extLst>
              </p:cNvPr>
              <p:cNvSpPr/>
              <p:nvPr/>
            </p:nvSpPr>
            <p:spPr>
              <a:xfrm>
                <a:off x="4880178" y="1264048"/>
                <a:ext cx="1570182" cy="1570182"/>
              </a:xfrm>
              <a:prstGeom prst="ellips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s-MX" sz="4400" b="0" i="1" smtClean="0">
                              <a:solidFill>
                                <a:schemeClr val="tx1">
                                  <a:lumMod val="85000"/>
                                  <a:lumOff val="15000"/>
                                </a:schemeClr>
                              </a:solidFill>
                              <a:latin typeface="Cambria Math" panose="02040503050406030204" pitchFamily="18" charset="0"/>
                            </a:rPr>
                          </m:ctrlPr>
                        </m:accPr>
                        <m:e>
                          <m:r>
                            <a:rPr lang="es-MX" sz="4400" b="0" i="1" smtClean="0">
                              <a:solidFill>
                                <a:schemeClr val="tx1">
                                  <a:lumMod val="85000"/>
                                  <a:lumOff val="15000"/>
                                </a:schemeClr>
                              </a:solidFill>
                              <a:latin typeface="Cambria Math" panose="02040503050406030204" pitchFamily="18" charset="0"/>
                            </a:rPr>
                            <m:t>𝑓</m:t>
                          </m:r>
                        </m:e>
                      </m:acc>
                    </m:oMath>
                  </m:oMathPara>
                </a14:m>
                <a:endParaRPr lang="es-CO" sz="4400" dirty="0"/>
              </a:p>
            </p:txBody>
          </p:sp>
        </mc:Choice>
        <mc:Fallback xmlns="">
          <p:sp>
            <p:nvSpPr>
              <p:cNvPr id="3" name="Oval 13">
                <a:extLst>
                  <a:ext uri="{FF2B5EF4-FFF2-40B4-BE49-F238E27FC236}">
                    <a16:creationId xmlns:a16="http://schemas.microsoft.com/office/drawing/2014/main" id="{BD16660B-6399-DD6F-0528-FD8B630D1FD4}"/>
                  </a:ext>
                </a:extLst>
              </p:cNvPr>
              <p:cNvSpPr>
                <a:spLocks noRot="1" noChangeAspect="1" noMove="1" noResize="1" noEditPoints="1" noAdjustHandles="1" noChangeArrowheads="1" noChangeShapeType="1" noTextEdit="1"/>
              </p:cNvSpPr>
              <p:nvPr/>
            </p:nvSpPr>
            <p:spPr>
              <a:xfrm>
                <a:off x="4880178" y="1264048"/>
                <a:ext cx="1570182" cy="1570182"/>
              </a:xfrm>
              <a:prstGeom prst="ellipse">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15">
                <a:extLst>
                  <a:ext uri="{FF2B5EF4-FFF2-40B4-BE49-F238E27FC236}">
                    <a16:creationId xmlns:a16="http://schemas.microsoft.com/office/drawing/2014/main" id="{DE2F89B8-79C2-A04E-2DBC-7C65E2177D0A}"/>
                  </a:ext>
                </a:extLst>
              </p:cNvPr>
              <p:cNvSpPr/>
              <p:nvPr/>
            </p:nvSpPr>
            <p:spPr>
              <a:xfrm>
                <a:off x="7072092" y="2834230"/>
                <a:ext cx="1570182" cy="1570182"/>
              </a:xfrm>
              <a:prstGeom prst="ellipse">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s-MX" sz="4400" dirty="0" smtClean="0">
                          <a:solidFill>
                            <a:schemeClr val="tx1">
                              <a:lumMod val="85000"/>
                              <a:lumOff val="15000"/>
                            </a:schemeClr>
                          </a:solidFill>
                          <a:latin typeface="Aptos" panose="020B0004020202020204" pitchFamily="34" charset="0"/>
                        </a:rPr>
                        <m:t>𝑓</m:t>
                      </m:r>
                    </m:oMath>
                  </m:oMathPara>
                </a14:m>
                <a:endParaRPr lang="es-CO" sz="4400" dirty="0">
                  <a:solidFill>
                    <a:schemeClr val="tx1">
                      <a:lumMod val="85000"/>
                      <a:lumOff val="15000"/>
                    </a:schemeClr>
                  </a:solidFill>
                </a:endParaRPr>
              </a:p>
            </p:txBody>
          </p:sp>
        </mc:Choice>
        <mc:Fallback xmlns="">
          <p:sp>
            <p:nvSpPr>
              <p:cNvPr id="4" name="Oval 15">
                <a:extLst>
                  <a:ext uri="{FF2B5EF4-FFF2-40B4-BE49-F238E27FC236}">
                    <a16:creationId xmlns:a16="http://schemas.microsoft.com/office/drawing/2014/main" id="{DE2F89B8-79C2-A04E-2DBC-7C65E2177D0A}"/>
                  </a:ext>
                </a:extLst>
              </p:cNvPr>
              <p:cNvSpPr>
                <a:spLocks noRot="1" noChangeAspect="1" noMove="1" noResize="1" noEditPoints="1" noAdjustHandles="1" noChangeArrowheads="1" noChangeShapeType="1" noTextEdit="1"/>
              </p:cNvSpPr>
              <p:nvPr/>
            </p:nvSpPr>
            <p:spPr>
              <a:xfrm>
                <a:off x="7072092" y="2834230"/>
                <a:ext cx="1570182" cy="1570182"/>
              </a:xfrm>
              <a:prstGeom prst="ellipse">
                <a:avLst/>
              </a:prstGeom>
              <a:blipFill>
                <a:blip r:embed="rId6"/>
                <a:stretch>
                  <a:fillRect/>
                </a:stretch>
              </a:blipFill>
              <a:ln>
                <a:noFill/>
              </a:ln>
            </p:spPr>
            <p:txBody>
              <a:bodyPr/>
              <a:lstStyle/>
              <a:p>
                <a:r>
                  <a:rPr lang="en-US">
                    <a:noFill/>
                  </a:rPr>
                  <a:t> </a:t>
                </a:r>
              </a:p>
            </p:txBody>
          </p:sp>
        </mc:Fallback>
      </mc:AlternateContent>
      <p:cxnSp>
        <p:nvCxnSpPr>
          <p:cNvPr id="5" name="Connector: Elbow 17">
            <a:extLst>
              <a:ext uri="{FF2B5EF4-FFF2-40B4-BE49-F238E27FC236}">
                <a16:creationId xmlns:a16="http://schemas.microsoft.com/office/drawing/2014/main" id="{581A1304-D50C-E2DB-7064-0E28D1133E1C}"/>
              </a:ext>
            </a:extLst>
          </p:cNvPr>
          <p:cNvCxnSpPr>
            <a:cxnSpLocks/>
            <a:stCxn id="3" idx="6"/>
            <a:endCxn id="4" idx="4"/>
          </p:cNvCxnSpPr>
          <p:nvPr/>
        </p:nvCxnSpPr>
        <p:spPr>
          <a:xfrm>
            <a:off x="6450360" y="2049139"/>
            <a:ext cx="1406823" cy="2355273"/>
          </a:xfrm>
          <a:prstGeom prst="bentConnector4">
            <a:avLst>
              <a:gd name="adj1" fmla="val 22097"/>
              <a:gd name="adj2" fmla="val 109706"/>
            </a:avLst>
          </a:prstGeom>
          <a:ln w="9525">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6699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6A402-E364-2F40-E586-CBCDAB2E9502}"/>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DA4A2491-BC18-9D2B-4107-DD939913B4CD}"/>
              </a:ext>
            </a:extLst>
          </p:cNvPr>
          <p:cNvSpPr txBox="1"/>
          <p:nvPr/>
        </p:nvSpPr>
        <p:spPr>
          <a:xfrm>
            <a:off x="891770" y="1494532"/>
            <a:ext cx="7360459" cy="1077218"/>
          </a:xfrm>
          <a:prstGeom prst="rect">
            <a:avLst/>
          </a:prstGeom>
          <a:noFill/>
        </p:spPr>
        <p:txBody>
          <a:bodyPr wrap="square" rtlCol="0">
            <a:spAutoFit/>
          </a:bodyPr>
          <a:lstStyle/>
          <a:p>
            <a:pPr algn="ctr"/>
            <a:r>
              <a:rPr lang="es-MX" sz="3200" b="1">
                <a:solidFill>
                  <a:schemeClr val="bg1"/>
                </a:solidFill>
                <a:latin typeface="Verdana" panose="020B0604030504040204" pitchFamily="34" charset="0"/>
                <a:ea typeface="Verdana" panose="020B0604030504040204" pitchFamily="34" charset="0"/>
              </a:rPr>
              <a:t>Aprendizaje No Supervisado: Factor </a:t>
            </a:r>
            <a:r>
              <a:rPr lang="es-MX" sz="3200" b="1" err="1">
                <a:solidFill>
                  <a:schemeClr val="bg1"/>
                </a:solidFill>
                <a:latin typeface="Verdana" panose="020B0604030504040204" pitchFamily="34" charset="0"/>
                <a:ea typeface="Verdana" panose="020B0604030504040204" pitchFamily="34" charset="0"/>
              </a:rPr>
              <a:t>Risk</a:t>
            </a:r>
            <a:r>
              <a:rPr lang="es-MX" sz="3200" b="1">
                <a:solidFill>
                  <a:schemeClr val="bg1"/>
                </a:solidFill>
                <a:latin typeface="Verdana" panose="020B0604030504040204" pitchFamily="34" charset="0"/>
                <a:ea typeface="Verdana" panose="020B0604030504040204" pitchFamily="34" charset="0"/>
              </a:rPr>
              <a:t> </a:t>
            </a:r>
            <a:r>
              <a:rPr lang="es-MX" sz="3200" b="1" err="1">
                <a:solidFill>
                  <a:schemeClr val="bg1"/>
                </a:solidFill>
                <a:latin typeface="Verdana" panose="020B0604030504040204" pitchFamily="34" charset="0"/>
                <a:ea typeface="Verdana" panose="020B0604030504040204" pitchFamily="34" charset="0"/>
              </a:rPr>
              <a:t>Parity</a:t>
            </a:r>
            <a:r>
              <a:rPr lang="es-MX" sz="3200" b="1">
                <a:solidFill>
                  <a:schemeClr val="bg1"/>
                </a:solidFill>
                <a:latin typeface="Verdana" panose="020B0604030504040204" pitchFamily="34" charset="0"/>
                <a:ea typeface="Verdana" panose="020B0604030504040204" pitchFamily="34" charset="0"/>
              </a:rPr>
              <a:t>. </a:t>
            </a:r>
          </a:p>
        </p:txBody>
      </p:sp>
    </p:spTree>
    <p:extLst>
      <p:ext uri="{BB962C8B-B14F-4D97-AF65-F5344CB8AC3E}">
        <p14:creationId xmlns:p14="http://schemas.microsoft.com/office/powerpoint/2010/main" val="31023301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0F253-D7CE-FCF4-BBF4-B1FB45E57989}"/>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2EC8F1C9-563B-FF41-57E0-1C5DC5ABB7E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BE7CF846-C355-5458-EB1E-6510F7828C88}"/>
              </a:ext>
            </a:extLst>
          </p:cNvPr>
          <p:cNvSpPr txBox="1"/>
          <p:nvPr/>
        </p:nvSpPr>
        <p:spPr>
          <a:xfrm>
            <a:off x="775821" y="508709"/>
            <a:ext cx="7592358" cy="369332"/>
          </a:xfrm>
          <a:prstGeom prst="rect">
            <a:avLst/>
          </a:prstGeom>
          <a:noFill/>
        </p:spPr>
        <p:txBody>
          <a:bodyPr wrap="square" rtlCol="0">
            <a:spAutoFit/>
          </a:bodyPr>
          <a:lstStyle/>
          <a:p>
            <a:pPr algn="ctr"/>
            <a:r>
              <a:rPr lang="es-ES" b="1">
                <a:solidFill>
                  <a:srgbClr val="243671"/>
                </a:solidFill>
                <a:latin typeface="Verdana" panose="020B0604030504040204" pitchFamily="34" charset="0"/>
                <a:ea typeface="Verdana" panose="020B0604030504040204" pitchFamily="34" charset="0"/>
              </a:rPr>
              <a:t>Aprendizaje no supervisado: Factores de Riesgo</a:t>
            </a:r>
          </a:p>
        </p:txBody>
      </p:sp>
      <p:sp>
        <p:nvSpPr>
          <p:cNvPr id="2" name="TextBox 8">
            <a:extLst>
              <a:ext uri="{FF2B5EF4-FFF2-40B4-BE49-F238E27FC236}">
                <a16:creationId xmlns:a16="http://schemas.microsoft.com/office/drawing/2014/main" id="{7E212B91-EF7C-76D3-1CF5-6847D5EEC4A8}"/>
              </a:ext>
            </a:extLst>
          </p:cNvPr>
          <p:cNvSpPr txBox="1"/>
          <p:nvPr/>
        </p:nvSpPr>
        <p:spPr>
          <a:xfrm>
            <a:off x="1105713" y="1710246"/>
            <a:ext cx="6932574" cy="2308324"/>
          </a:xfrm>
          <a:prstGeom prst="rect">
            <a:avLst/>
          </a:prstGeom>
          <a:noFill/>
        </p:spPr>
        <p:txBody>
          <a:bodyPr wrap="square" rtlCol="0">
            <a:spAutoFit/>
          </a:bodyPr>
          <a:lstStyle/>
          <a:p>
            <a:r>
              <a:rPr lang="es-CO" sz="1600">
                <a:latin typeface="Verdana" panose="020B0604030504040204" pitchFamily="34" charset="0"/>
                <a:ea typeface="Verdana" panose="020B0604030504040204" pitchFamily="34" charset="0"/>
              </a:rPr>
              <a:t>En líneas generales  se pueden clasificar tres tipos de modelos de factores de riesgo: </a:t>
            </a:r>
          </a:p>
          <a:p>
            <a:r>
              <a:rPr lang="es-CO" sz="1600">
                <a:latin typeface="Verdana" panose="020B0604030504040204" pitchFamily="34" charset="0"/>
                <a:ea typeface="Verdana" panose="020B0604030504040204" pitchFamily="34" charset="0"/>
              </a:rPr>
              <a:t>	(1) Modelos macroeconómicos de factores.</a:t>
            </a:r>
          </a:p>
          <a:p>
            <a:r>
              <a:rPr lang="es-CO" sz="1600">
                <a:latin typeface="Verdana" panose="020B0604030504040204" pitchFamily="34" charset="0"/>
                <a:ea typeface="Verdana" panose="020B0604030504040204" pitchFamily="34" charset="0"/>
              </a:rPr>
              <a:t>	(2) Modelos fundamentales de factores. </a:t>
            </a:r>
          </a:p>
          <a:p>
            <a:r>
              <a:rPr lang="es-CO" sz="1600">
                <a:latin typeface="Verdana" panose="020B0604030504040204" pitchFamily="34" charset="0"/>
                <a:ea typeface="Verdana" panose="020B0604030504040204" pitchFamily="34" charset="0"/>
              </a:rPr>
              <a:t>	(3) Modelos estadísticos de factores de riesgo.</a:t>
            </a:r>
          </a:p>
          <a:p>
            <a:endParaRPr lang="es-CO" sz="1600">
              <a:latin typeface="Verdana" panose="020B0604030504040204" pitchFamily="34" charset="0"/>
              <a:ea typeface="Verdana" panose="020B0604030504040204" pitchFamily="34" charset="0"/>
            </a:endParaRPr>
          </a:p>
          <a:p>
            <a:r>
              <a:rPr lang="es-CO" sz="1600">
                <a:latin typeface="Verdana" panose="020B0604030504040204" pitchFamily="34" charset="0"/>
                <a:ea typeface="Verdana" panose="020B0604030504040204" pitchFamily="34" charset="0"/>
              </a:rPr>
              <a:t>Particularmente, en nuestra exposición nos vamos a centrar en los Modelos Estadísticos y sus aplicaciones en la construcción de portafolios.</a:t>
            </a:r>
          </a:p>
        </p:txBody>
      </p:sp>
    </p:spTree>
    <p:extLst>
      <p:ext uri="{BB962C8B-B14F-4D97-AF65-F5344CB8AC3E}">
        <p14:creationId xmlns:p14="http://schemas.microsoft.com/office/powerpoint/2010/main" val="2073200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4B305-0AD9-9172-3DBC-B4A75AB96630}"/>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1EAEC4DF-015C-A65F-0946-BA2735032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8EE19575-9BCA-03F7-03DD-6E9C57F2067C}"/>
              </a:ext>
            </a:extLst>
          </p:cNvPr>
          <p:cNvSpPr txBox="1"/>
          <p:nvPr/>
        </p:nvSpPr>
        <p:spPr>
          <a:xfrm>
            <a:off x="1469611" y="383525"/>
            <a:ext cx="6204777" cy="769441"/>
          </a:xfrm>
          <a:prstGeom prst="rect">
            <a:avLst/>
          </a:prstGeom>
          <a:noFill/>
        </p:spPr>
        <p:txBody>
          <a:bodyPr wrap="square" rtlCol="0">
            <a:spAutoFit/>
          </a:bodyPr>
          <a:lstStyle/>
          <a:p>
            <a:pPr algn="ctr"/>
            <a:r>
              <a:rPr lang="es-ES" sz="2200" b="1">
                <a:solidFill>
                  <a:srgbClr val="243671"/>
                </a:solidFill>
                <a:latin typeface="Verdana" panose="020B0604030504040204" pitchFamily="34" charset="0"/>
                <a:ea typeface="Verdana" panose="020B0604030504040204" pitchFamily="34" charset="0"/>
              </a:rPr>
              <a:t>Factores de Riesgo: Análisis de Componentes Principales</a:t>
            </a:r>
          </a:p>
        </p:txBody>
      </p:sp>
      <p:sp>
        <p:nvSpPr>
          <p:cNvPr id="5" name="TextBox 4">
            <a:extLst>
              <a:ext uri="{FF2B5EF4-FFF2-40B4-BE49-F238E27FC236}">
                <a16:creationId xmlns:a16="http://schemas.microsoft.com/office/drawing/2014/main" id="{279BADAC-B60C-12B3-2F91-7879547FAED7}"/>
              </a:ext>
            </a:extLst>
          </p:cNvPr>
          <p:cNvSpPr txBox="1"/>
          <p:nvPr/>
        </p:nvSpPr>
        <p:spPr>
          <a:xfrm>
            <a:off x="509688" y="2266985"/>
            <a:ext cx="8124626" cy="2492990"/>
          </a:xfrm>
          <a:prstGeom prst="rect">
            <a:avLst/>
          </a:prstGeom>
          <a:noFill/>
          <a:ln>
            <a:noFill/>
          </a:ln>
        </p:spPr>
        <p:txBody>
          <a:bodyPr wrap="square" rtlCol="0">
            <a:spAutoFit/>
          </a:bodyPr>
          <a:lstStyle/>
          <a:p>
            <a:pPr>
              <a:buClr>
                <a:srgbClr val="FFC002"/>
              </a:buClr>
            </a:pPr>
            <a:r>
              <a:rPr lang="es-ES" sz="1200" b="1">
                <a:latin typeface="Verdana" panose="020B0604030504040204" pitchFamily="34" charset="0"/>
                <a:ea typeface="Verdana" panose="020B0604030504040204" pitchFamily="34" charset="0"/>
              </a:rPr>
              <a:t>Que características deseables deberían tener estos factores</a:t>
            </a:r>
          </a:p>
          <a:p>
            <a:pPr>
              <a:buClr>
                <a:srgbClr val="FFC002"/>
              </a:buClr>
            </a:pPr>
            <a:endParaRPr lang="es-ES" sz="1200">
              <a:latin typeface="Verdana" panose="020B0604030504040204" pitchFamily="34" charset="0"/>
              <a:ea typeface="Verdana" panose="020B0604030504040204" pitchFamily="34" charset="0"/>
            </a:endParaRPr>
          </a:p>
          <a:p>
            <a:pPr marL="342900" indent="-342900">
              <a:buClr>
                <a:srgbClr val="FFC002"/>
              </a:buClr>
              <a:buFont typeface="+mj-lt"/>
              <a:buAutoNum type="arabicPeriod"/>
            </a:pPr>
            <a:r>
              <a:rPr lang="es-ES" sz="1200">
                <a:latin typeface="Verdana" panose="020B0604030504040204" pitchFamily="34" charset="0"/>
                <a:ea typeface="Verdana" panose="020B0604030504040204" pitchFamily="34" charset="0"/>
              </a:rPr>
              <a:t>Que preserven la mayor parte de la variabilidad de los datos. Esto quiere decir que no se pierda información que pueda resultar importante.</a:t>
            </a:r>
          </a:p>
          <a:p>
            <a:pPr>
              <a:buClr>
                <a:srgbClr val="FFC002"/>
              </a:buClr>
            </a:pPr>
            <a:endParaRPr lang="es-ES" sz="1200">
              <a:latin typeface="Verdana" panose="020B0604030504040204" pitchFamily="34" charset="0"/>
              <a:ea typeface="Verdana" panose="020B0604030504040204" pitchFamily="34" charset="0"/>
            </a:endParaRPr>
          </a:p>
          <a:p>
            <a:pPr>
              <a:buClr>
                <a:srgbClr val="FFC002"/>
              </a:buClr>
            </a:pPr>
            <a:r>
              <a:rPr lang="es-ES" sz="1200" b="1">
                <a:latin typeface="Verdana" panose="020B0604030504040204" pitchFamily="34" charset="0"/>
                <a:ea typeface="Verdana" panose="020B0604030504040204" pitchFamily="34" charset="0"/>
              </a:rPr>
              <a:t>¿Por qué se aplica generalmente esta técnica en el contexto de ‘</a:t>
            </a:r>
            <a:r>
              <a:rPr lang="es-ES" sz="1200" b="1" err="1">
                <a:latin typeface="Verdana" panose="020B0604030504040204" pitchFamily="34" charset="0"/>
                <a:ea typeface="Verdana" panose="020B0604030504040204" pitchFamily="34" charset="0"/>
              </a:rPr>
              <a:t>feature</a:t>
            </a:r>
            <a:r>
              <a:rPr lang="es-ES" sz="1200" b="1">
                <a:latin typeface="Verdana" panose="020B0604030504040204" pitchFamily="34" charset="0"/>
                <a:ea typeface="Verdana" panose="020B0604030504040204" pitchFamily="34" charset="0"/>
              </a:rPr>
              <a:t> </a:t>
            </a:r>
            <a:r>
              <a:rPr lang="es-ES" sz="1200" b="1" err="1">
                <a:latin typeface="Verdana" panose="020B0604030504040204" pitchFamily="34" charset="0"/>
                <a:ea typeface="Verdana" panose="020B0604030504040204" pitchFamily="34" charset="0"/>
              </a:rPr>
              <a:t>engineering</a:t>
            </a:r>
            <a:r>
              <a:rPr lang="es-ES" sz="1200" b="1">
                <a:latin typeface="Verdana" panose="020B0604030504040204" pitchFamily="34" charset="0"/>
                <a:ea typeface="Verdana" panose="020B0604030504040204" pitchFamily="34" charset="0"/>
              </a:rPr>
              <a:t>’? </a:t>
            </a:r>
          </a:p>
          <a:p>
            <a:pPr>
              <a:buClr>
                <a:srgbClr val="FFC002"/>
              </a:buClr>
            </a:pPr>
            <a:endParaRPr lang="es-ES" sz="1200" b="1">
              <a:latin typeface="Verdana" panose="020B0604030504040204" pitchFamily="34" charset="0"/>
              <a:ea typeface="Verdana" panose="020B0604030504040204" pitchFamily="34" charset="0"/>
            </a:endParaRPr>
          </a:p>
          <a:p>
            <a:pPr marL="342900" indent="-342900">
              <a:buClr>
                <a:srgbClr val="FFC002"/>
              </a:buClr>
              <a:buFont typeface="+mj-lt"/>
              <a:buAutoNum type="arabicPeriod"/>
            </a:pPr>
            <a:r>
              <a:rPr lang="es-ES" sz="1200">
                <a:latin typeface="Verdana" panose="020B0604030504040204" pitchFamily="34" charset="0"/>
                <a:ea typeface="Verdana" panose="020B0604030504040204" pitchFamily="34" charset="0"/>
              </a:rPr>
              <a:t>En el contexto de la ciencia de datos, se le conoce como una técnica de ‘</a:t>
            </a:r>
            <a:r>
              <a:rPr lang="es-ES" sz="1200" err="1">
                <a:latin typeface="Verdana" panose="020B0604030504040204" pitchFamily="34" charset="0"/>
                <a:ea typeface="Verdana" panose="020B0604030504040204" pitchFamily="34" charset="0"/>
              </a:rPr>
              <a:t>feature</a:t>
            </a:r>
            <a:r>
              <a:rPr lang="es-ES" sz="1200">
                <a:latin typeface="Verdana" panose="020B0604030504040204" pitchFamily="34" charset="0"/>
                <a:ea typeface="Verdana" panose="020B0604030504040204" pitchFamily="34" charset="0"/>
              </a:rPr>
              <a:t> </a:t>
            </a:r>
            <a:r>
              <a:rPr lang="es-ES" sz="1200" err="1">
                <a:latin typeface="Verdana" panose="020B0604030504040204" pitchFamily="34" charset="0"/>
                <a:ea typeface="Verdana" panose="020B0604030504040204" pitchFamily="34" charset="0"/>
              </a:rPr>
              <a:t>engineering</a:t>
            </a:r>
            <a:r>
              <a:rPr lang="es-ES" sz="1200">
                <a:latin typeface="Verdana" panose="020B0604030504040204" pitchFamily="34" charset="0"/>
                <a:ea typeface="Verdana" panose="020B0604030504040204" pitchFamily="34" charset="0"/>
              </a:rPr>
              <a:t>’ para la reducción de la dimensionalidad. </a:t>
            </a:r>
          </a:p>
          <a:p>
            <a:pPr marL="342900" indent="-342900">
              <a:buClr>
                <a:srgbClr val="FFC002"/>
              </a:buClr>
              <a:buFont typeface="+mj-lt"/>
              <a:buAutoNum type="arabicPeriod"/>
            </a:pPr>
            <a:endParaRPr lang="es-ES" sz="1200">
              <a:latin typeface="Verdana" panose="020B0604030504040204" pitchFamily="34" charset="0"/>
              <a:ea typeface="Verdana" panose="020B0604030504040204" pitchFamily="34" charset="0"/>
            </a:endParaRPr>
          </a:p>
          <a:p>
            <a:pPr marL="342900" indent="-342900">
              <a:buClr>
                <a:srgbClr val="FFC002"/>
              </a:buClr>
              <a:buFont typeface="+mj-lt"/>
              <a:buAutoNum type="arabicPeriod"/>
            </a:pPr>
            <a:r>
              <a:rPr lang="es-ES" sz="1200">
                <a:latin typeface="Verdana" panose="020B0604030504040204" pitchFamily="34" charset="0"/>
                <a:ea typeface="Verdana" panose="020B0604030504040204" pitchFamily="34" charset="0"/>
              </a:rPr>
              <a:t>En finanzas y otros contextos puede querer usarse para captar aquellos factores no observados que son difíciles de captar o de medir. Por ejemplo, en pruebas estandarizadas la capacidad innata del individuo o en finanzas el sentimiento de mercado (Hastie, </a:t>
            </a:r>
            <a:r>
              <a:rPr lang="es-ES" sz="1200" err="1">
                <a:latin typeface="Verdana" panose="020B0604030504040204" pitchFamily="34" charset="0"/>
                <a:ea typeface="Verdana" panose="020B0604030504040204" pitchFamily="34" charset="0"/>
              </a:rPr>
              <a:t>Tibishirani</a:t>
            </a:r>
            <a:r>
              <a:rPr lang="es-ES" sz="1200">
                <a:latin typeface="Verdana" panose="020B0604030504040204" pitchFamily="34" charset="0"/>
                <a:ea typeface="Verdana" panose="020B0604030504040204" pitchFamily="34" charset="0"/>
              </a:rPr>
              <a:t> y Friedman, 2023)</a:t>
            </a:r>
          </a:p>
        </p:txBody>
      </p:sp>
      <p:sp>
        <p:nvSpPr>
          <p:cNvPr id="7" name="TextBox 4">
            <a:extLst>
              <a:ext uri="{FF2B5EF4-FFF2-40B4-BE49-F238E27FC236}">
                <a16:creationId xmlns:a16="http://schemas.microsoft.com/office/drawing/2014/main" id="{9289A5DB-AD84-2007-E358-97A91F0999E3}"/>
              </a:ext>
            </a:extLst>
          </p:cNvPr>
          <p:cNvSpPr txBox="1"/>
          <p:nvPr/>
        </p:nvSpPr>
        <p:spPr>
          <a:xfrm>
            <a:off x="509687" y="1389699"/>
            <a:ext cx="8124626" cy="646331"/>
          </a:xfrm>
          <a:prstGeom prst="rect">
            <a:avLst/>
          </a:prstGeom>
          <a:ln>
            <a:solidFill>
              <a:srgbClr val="FFC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buClr>
                <a:srgbClr val="FFC002"/>
              </a:buClr>
            </a:pPr>
            <a:r>
              <a:rPr lang="es-ES" sz="1200">
                <a:latin typeface="Verdana" panose="020B0604030504040204" pitchFamily="34" charset="0"/>
                <a:ea typeface="Verdana" panose="020B0604030504040204" pitchFamily="34" charset="0"/>
              </a:rPr>
              <a:t>El análisis de componentes principales (PCA) es una técnica estándar para extraer factores no correlacionados como combinaciones lineales de los retornos de los activos. Generalmente los factores obtenidos de esta manera son ordenados en proporción al peso que explica cada variable. </a:t>
            </a:r>
          </a:p>
        </p:txBody>
      </p:sp>
    </p:spTree>
    <p:extLst>
      <p:ext uri="{BB962C8B-B14F-4D97-AF65-F5344CB8AC3E}">
        <p14:creationId xmlns:p14="http://schemas.microsoft.com/office/powerpoint/2010/main" val="124114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55BBA-2A09-8150-2851-BE892357017A}"/>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9D9D6D54-8A7C-7789-8316-101F90111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6" y="0"/>
            <a:ext cx="9144000" cy="5143500"/>
          </a:xfrm>
          <a:prstGeom prst="rect">
            <a:avLst/>
          </a:prstGeom>
        </p:spPr>
      </p:pic>
      <p:sp>
        <p:nvSpPr>
          <p:cNvPr id="10" name="TextBox 1">
            <a:extLst>
              <a:ext uri="{FF2B5EF4-FFF2-40B4-BE49-F238E27FC236}">
                <a16:creationId xmlns:a16="http://schemas.microsoft.com/office/drawing/2014/main" id="{F47294C9-3A2D-2D7B-4120-46E73C681864}"/>
              </a:ext>
            </a:extLst>
          </p:cNvPr>
          <p:cNvSpPr txBox="1"/>
          <p:nvPr/>
        </p:nvSpPr>
        <p:spPr>
          <a:xfrm>
            <a:off x="298529" y="373112"/>
            <a:ext cx="8546942" cy="461665"/>
          </a:xfrm>
          <a:prstGeom prst="rect">
            <a:avLst/>
          </a:prstGeom>
          <a:noFill/>
        </p:spPr>
        <p:txBody>
          <a:bodyPr wrap="square" rtlCol="0">
            <a:spAutoFit/>
          </a:bodyPr>
          <a:lstStyle/>
          <a:p>
            <a:pPr algn="ctr"/>
            <a:r>
              <a:rPr lang="es-ES" sz="2400" b="1">
                <a:solidFill>
                  <a:srgbClr val="243671"/>
                </a:solidFill>
                <a:latin typeface="Verdana" panose="020B0604030504040204" pitchFamily="34" charset="0"/>
                <a:ea typeface="Verdana" panose="020B0604030504040204" pitchFamily="34" charset="0"/>
              </a:rPr>
              <a:t>Análisis de Componentes Principales: Intuición</a:t>
            </a:r>
          </a:p>
        </p:txBody>
      </p:sp>
      <p:pic>
        <p:nvPicPr>
          <p:cNvPr id="2" name="Picture 5">
            <a:extLst>
              <a:ext uri="{FF2B5EF4-FFF2-40B4-BE49-F238E27FC236}">
                <a16:creationId xmlns:a16="http://schemas.microsoft.com/office/drawing/2014/main" id="{F9991310-17C6-E648-AE7B-60672C5C5271}"/>
              </a:ext>
            </a:extLst>
          </p:cNvPr>
          <p:cNvPicPr>
            <a:picLocks noChangeAspect="1"/>
          </p:cNvPicPr>
          <p:nvPr/>
        </p:nvPicPr>
        <p:blipFill>
          <a:blip r:embed="rId3"/>
          <a:stretch>
            <a:fillRect/>
          </a:stretch>
        </p:blipFill>
        <p:spPr>
          <a:xfrm>
            <a:off x="2454950" y="1207889"/>
            <a:ext cx="4152868" cy="34249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5066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1A2C6-B494-2899-BE84-2A9CCD950E8B}"/>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896DF4C2-952F-B4DB-2412-C707CD4E0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6" y="0"/>
            <a:ext cx="9144000" cy="5143500"/>
          </a:xfrm>
          <a:prstGeom prst="rect">
            <a:avLst/>
          </a:prstGeom>
        </p:spPr>
      </p:pic>
      <p:sp>
        <p:nvSpPr>
          <p:cNvPr id="10" name="TextBox 1">
            <a:extLst>
              <a:ext uri="{FF2B5EF4-FFF2-40B4-BE49-F238E27FC236}">
                <a16:creationId xmlns:a16="http://schemas.microsoft.com/office/drawing/2014/main" id="{D8A0BFC3-9243-9F51-729A-15F9D8D3BA2F}"/>
              </a:ext>
            </a:extLst>
          </p:cNvPr>
          <p:cNvSpPr txBox="1"/>
          <p:nvPr/>
        </p:nvSpPr>
        <p:spPr>
          <a:xfrm>
            <a:off x="286496" y="417329"/>
            <a:ext cx="8571005" cy="461665"/>
          </a:xfrm>
          <a:prstGeom prst="rect">
            <a:avLst/>
          </a:prstGeom>
          <a:noFill/>
        </p:spPr>
        <p:txBody>
          <a:bodyPr wrap="square" rtlCol="0">
            <a:spAutoFit/>
          </a:bodyPr>
          <a:lstStyle/>
          <a:p>
            <a:pPr algn="ctr"/>
            <a:r>
              <a:rPr lang="es-ES" sz="2400" b="1">
                <a:solidFill>
                  <a:srgbClr val="243671"/>
                </a:solidFill>
                <a:latin typeface="Verdana" panose="020B0604030504040204" pitchFamily="34" charset="0"/>
                <a:ea typeface="Verdana" panose="020B0604030504040204" pitchFamily="34" charset="0"/>
              </a:rPr>
              <a:t>Análisis de Componentes Principales: Intuición</a:t>
            </a:r>
          </a:p>
        </p:txBody>
      </p:sp>
      <p:pic>
        <p:nvPicPr>
          <p:cNvPr id="3" name="Picture 6">
            <a:extLst>
              <a:ext uri="{FF2B5EF4-FFF2-40B4-BE49-F238E27FC236}">
                <a16:creationId xmlns:a16="http://schemas.microsoft.com/office/drawing/2014/main" id="{B6035BCE-1FDA-F3DE-9488-0946066F11C1}"/>
              </a:ext>
            </a:extLst>
          </p:cNvPr>
          <p:cNvPicPr>
            <a:picLocks noChangeAspect="1"/>
          </p:cNvPicPr>
          <p:nvPr/>
        </p:nvPicPr>
        <p:blipFill>
          <a:blip r:embed="rId3"/>
          <a:stretch>
            <a:fillRect/>
          </a:stretch>
        </p:blipFill>
        <p:spPr>
          <a:xfrm>
            <a:off x="2409764" y="1296323"/>
            <a:ext cx="4324467" cy="32655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89372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9EC97-A455-017D-74F6-F16F6F90F4A7}"/>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DBED69D0-F0FE-2868-D3AD-6FEBC451D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6" y="0"/>
            <a:ext cx="9144000" cy="5143500"/>
          </a:xfrm>
          <a:prstGeom prst="rect">
            <a:avLst/>
          </a:prstGeom>
        </p:spPr>
      </p:pic>
      <p:sp>
        <p:nvSpPr>
          <p:cNvPr id="10" name="TextBox 1">
            <a:extLst>
              <a:ext uri="{FF2B5EF4-FFF2-40B4-BE49-F238E27FC236}">
                <a16:creationId xmlns:a16="http://schemas.microsoft.com/office/drawing/2014/main" id="{257701F1-0FC2-A95A-EBBC-87F0EDB191E3}"/>
              </a:ext>
            </a:extLst>
          </p:cNvPr>
          <p:cNvSpPr txBox="1"/>
          <p:nvPr/>
        </p:nvSpPr>
        <p:spPr>
          <a:xfrm>
            <a:off x="263519" y="379335"/>
            <a:ext cx="8616962" cy="461665"/>
          </a:xfrm>
          <a:prstGeom prst="rect">
            <a:avLst/>
          </a:prstGeom>
          <a:noFill/>
        </p:spPr>
        <p:txBody>
          <a:bodyPr wrap="square" rtlCol="0">
            <a:spAutoFit/>
          </a:bodyPr>
          <a:lstStyle/>
          <a:p>
            <a:pPr algn="ctr"/>
            <a:r>
              <a:rPr lang="es-ES" sz="2400" b="1">
                <a:solidFill>
                  <a:srgbClr val="243671"/>
                </a:solidFill>
                <a:latin typeface="Verdana" panose="020B0604030504040204" pitchFamily="34" charset="0"/>
                <a:ea typeface="Verdana" panose="020B0604030504040204" pitchFamily="34" charset="0"/>
              </a:rPr>
              <a:t>Análisis de Componentes Principales: Intuición</a:t>
            </a:r>
          </a:p>
        </p:txBody>
      </p:sp>
      <p:pic>
        <p:nvPicPr>
          <p:cNvPr id="3" name="Picture 6">
            <a:extLst>
              <a:ext uri="{FF2B5EF4-FFF2-40B4-BE49-F238E27FC236}">
                <a16:creationId xmlns:a16="http://schemas.microsoft.com/office/drawing/2014/main" id="{6747598B-EBA1-BC7B-90D4-9F78F1FAFDE6}"/>
              </a:ext>
            </a:extLst>
          </p:cNvPr>
          <p:cNvPicPr>
            <a:picLocks noChangeAspect="1"/>
          </p:cNvPicPr>
          <p:nvPr/>
        </p:nvPicPr>
        <p:blipFill>
          <a:blip r:embed="rId3"/>
          <a:stretch>
            <a:fillRect/>
          </a:stretch>
        </p:blipFill>
        <p:spPr>
          <a:xfrm>
            <a:off x="4989292" y="1637903"/>
            <a:ext cx="3587054" cy="27086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21D18E1F-FDA9-4D8B-866D-771CD73057D6}"/>
              </a:ext>
            </a:extLst>
          </p:cNvPr>
          <p:cNvSpPr txBox="1"/>
          <p:nvPr/>
        </p:nvSpPr>
        <p:spPr>
          <a:xfrm>
            <a:off x="567654" y="2053531"/>
            <a:ext cx="4194396" cy="1877437"/>
          </a:xfrm>
          <a:prstGeom prst="rect">
            <a:avLst/>
          </a:prstGeom>
          <a:noFill/>
        </p:spPr>
        <p:txBody>
          <a:bodyPr wrap="square">
            <a:spAutoFit/>
          </a:bodyPr>
          <a:lstStyle/>
          <a:p>
            <a:pPr>
              <a:buClr>
                <a:srgbClr val="FFC002"/>
              </a:buClr>
            </a:pPr>
            <a:r>
              <a:rPr lang="es-ES" sz="1600" dirty="0">
                <a:latin typeface="Aptos" panose="020B0004020202020204" pitchFamily="34" charset="0"/>
              </a:rPr>
              <a:t>Queremos hallar una nueva variable como una combinación lineal de las variables explicativas ya existentes.</a:t>
            </a:r>
          </a:p>
          <a:p>
            <a:pPr>
              <a:buClr>
                <a:srgbClr val="FFC002"/>
              </a:buClr>
            </a:pPr>
            <a:endParaRPr lang="es-ES" sz="1600" dirty="0">
              <a:latin typeface="Aptos" panose="020B0004020202020204" pitchFamily="34" charset="0"/>
            </a:endParaRPr>
          </a:p>
          <a:p>
            <a:pPr>
              <a:buClr>
                <a:srgbClr val="FFC002"/>
              </a:buClr>
            </a:pPr>
            <a:r>
              <a:rPr lang="es-ES" sz="1600" dirty="0">
                <a:latin typeface="Aptos" panose="020B0004020202020204" pitchFamily="34" charset="0"/>
              </a:rPr>
              <a:t>Esta variable debería de capturar la mayor parte de la varianza posible de nuestros datos. </a:t>
            </a:r>
            <a:r>
              <a:rPr lang="es-ES" sz="1800" dirty="0">
                <a:solidFill>
                  <a:schemeClr val="bg1"/>
                </a:solidFill>
                <a:latin typeface="Aptos" panose="020B0004020202020204" pitchFamily="34" charset="0"/>
              </a:rPr>
              <a:t>variables X</a:t>
            </a:r>
          </a:p>
        </p:txBody>
      </p:sp>
    </p:spTree>
    <p:extLst>
      <p:ext uri="{BB962C8B-B14F-4D97-AF65-F5344CB8AC3E}">
        <p14:creationId xmlns:p14="http://schemas.microsoft.com/office/powerpoint/2010/main" val="2038191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12C15-F6F5-8B6B-5076-5FDFF96767E5}"/>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6E46E7DB-6283-F438-FD07-05663C823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6" y="0"/>
            <a:ext cx="9144000" cy="5143500"/>
          </a:xfrm>
          <a:prstGeom prst="rect">
            <a:avLst/>
          </a:prstGeom>
        </p:spPr>
      </p:pic>
      <p:sp>
        <p:nvSpPr>
          <p:cNvPr id="10" name="TextBox 1">
            <a:extLst>
              <a:ext uri="{FF2B5EF4-FFF2-40B4-BE49-F238E27FC236}">
                <a16:creationId xmlns:a16="http://schemas.microsoft.com/office/drawing/2014/main" id="{2FF7E777-37B3-6D02-BCE7-4B3550838766}"/>
              </a:ext>
            </a:extLst>
          </p:cNvPr>
          <p:cNvSpPr txBox="1"/>
          <p:nvPr/>
        </p:nvSpPr>
        <p:spPr>
          <a:xfrm>
            <a:off x="346037" y="385874"/>
            <a:ext cx="8451926" cy="461665"/>
          </a:xfrm>
          <a:prstGeom prst="rect">
            <a:avLst/>
          </a:prstGeom>
          <a:noFill/>
        </p:spPr>
        <p:txBody>
          <a:bodyPr wrap="square" rtlCol="0">
            <a:spAutoFit/>
          </a:bodyPr>
          <a:lstStyle/>
          <a:p>
            <a:pPr algn="ctr"/>
            <a:r>
              <a:rPr lang="es-ES" sz="2400" b="1">
                <a:solidFill>
                  <a:srgbClr val="243671"/>
                </a:solidFill>
                <a:latin typeface="Verdana" panose="020B0604030504040204" pitchFamily="34" charset="0"/>
                <a:ea typeface="Verdana" panose="020B0604030504040204" pitchFamily="34" charset="0"/>
              </a:rPr>
              <a:t>Análisis de Componentes Principales: Intuición</a:t>
            </a:r>
          </a:p>
        </p:txBody>
      </p:sp>
      <p:pic>
        <p:nvPicPr>
          <p:cNvPr id="3" name="Picture 2">
            <a:extLst>
              <a:ext uri="{FF2B5EF4-FFF2-40B4-BE49-F238E27FC236}">
                <a16:creationId xmlns:a16="http://schemas.microsoft.com/office/drawing/2014/main" id="{54D3317B-72A7-9E84-CA97-C693C3630BCF}"/>
              </a:ext>
            </a:extLst>
          </p:cNvPr>
          <p:cNvPicPr>
            <a:picLocks noChangeAspect="1"/>
          </p:cNvPicPr>
          <p:nvPr/>
        </p:nvPicPr>
        <p:blipFill>
          <a:blip r:embed="rId3"/>
          <a:stretch>
            <a:fillRect/>
          </a:stretch>
        </p:blipFill>
        <p:spPr>
          <a:xfrm>
            <a:off x="2723133" y="1437518"/>
            <a:ext cx="3697733" cy="31160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37766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B1F25-DB34-45DF-B648-16B50E11CFB5}"/>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47FE3776-9553-A2A8-FDC9-880889C44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6D0BB675-BEDB-0014-80BB-B7A2314884C3}"/>
              </a:ext>
            </a:extLst>
          </p:cNvPr>
          <p:cNvSpPr txBox="1"/>
          <p:nvPr/>
        </p:nvSpPr>
        <p:spPr>
          <a:xfrm>
            <a:off x="1227552" y="196978"/>
            <a:ext cx="6688896" cy="830997"/>
          </a:xfrm>
          <a:prstGeom prst="rect">
            <a:avLst/>
          </a:prstGeom>
          <a:noFill/>
        </p:spPr>
        <p:txBody>
          <a:bodyPr wrap="square" rtlCol="0">
            <a:spAutoFit/>
          </a:bodyPr>
          <a:lstStyle/>
          <a:p>
            <a:pPr algn="ctr"/>
            <a:r>
              <a:rPr lang="es-ES" sz="2400" b="1">
                <a:solidFill>
                  <a:srgbClr val="243671"/>
                </a:solidFill>
                <a:latin typeface="Verdana" panose="020B0604030504040204" pitchFamily="34" charset="0"/>
                <a:ea typeface="Verdana" panose="020B0604030504040204" pitchFamily="34" charset="0"/>
              </a:rPr>
              <a:t>Factores de Riesgo: Análisis de Componentes Principales</a:t>
            </a:r>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5D1D473C-08EC-1B69-0470-F09169D617F5}"/>
                  </a:ext>
                </a:extLst>
              </p:cNvPr>
              <p:cNvSpPr txBox="1"/>
              <p:nvPr/>
            </p:nvSpPr>
            <p:spPr>
              <a:xfrm>
                <a:off x="437791" y="1251600"/>
                <a:ext cx="8268418" cy="3694922"/>
              </a:xfrm>
              <a:prstGeom prst="rect">
                <a:avLst/>
              </a:prstGeom>
              <a:noFill/>
            </p:spPr>
            <p:txBody>
              <a:bodyPr wrap="square">
                <a:spAutoFit/>
              </a:bodyPr>
              <a:lstStyle/>
              <a:p>
                <a:r>
                  <a:rPr lang="es-MX" sz="1200">
                    <a:solidFill>
                      <a:schemeClr val="tx1"/>
                    </a:solidFill>
                    <a:latin typeface="Verdana" panose="020B0604030504040204" pitchFamily="34" charset="0"/>
                    <a:ea typeface="Verdana" panose="020B0604030504040204" pitchFamily="34" charset="0"/>
                  </a:rPr>
                  <a:t>Siendo que la proyección de alguna observación </a:t>
                </a:r>
                <a14:m>
                  <m:oMath xmlns:m="http://schemas.openxmlformats.org/officeDocument/2006/math">
                    <m:sSup>
                      <m:sSupPr>
                        <m:ctrlPr>
                          <a:rPr lang="es-CO" sz="1200" b="0" i="1" smtClean="0">
                            <a:solidFill>
                              <a:schemeClr val="tx1"/>
                            </a:solidFill>
                            <a:latin typeface="Cambria Math" panose="02040503050406030204" pitchFamily="18" charset="0"/>
                          </a:rPr>
                        </m:ctrlPr>
                      </m:sSupPr>
                      <m:e>
                        <m:r>
                          <a:rPr lang="es-CO" sz="1200" b="0" i="1" smtClean="0">
                            <a:solidFill>
                              <a:schemeClr val="tx1"/>
                            </a:solidFill>
                            <a:latin typeface="Cambria Math" panose="02040503050406030204" pitchFamily="18" charset="0"/>
                          </a:rPr>
                          <m:t>𝑥</m:t>
                        </m:r>
                      </m:e>
                      <m:sup>
                        <m:r>
                          <a:rPr lang="es-CO" sz="1200" b="0" i="1" smtClean="0">
                            <a:solidFill>
                              <a:schemeClr val="tx1"/>
                            </a:solidFill>
                            <a:latin typeface="Cambria Math" panose="02040503050406030204" pitchFamily="18" charset="0"/>
                          </a:rPr>
                          <m:t>(</m:t>
                        </m:r>
                        <m:r>
                          <a:rPr lang="es-CO" sz="1200" b="0" i="1" smtClean="0">
                            <a:solidFill>
                              <a:schemeClr val="tx1"/>
                            </a:solidFill>
                            <a:latin typeface="Cambria Math" panose="02040503050406030204" pitchFamily="18" charset="0"/>
                          </a:rPr>
                          <m:t>𝑖</m:t>
                        </m:r>
                        <m:r>
                          <a:rPr lang="es-CO" sz="1200" b="0" i="1" smtClean="0">
                            <a:solidFill>
                              <a:schemeClr val="tx1"/>
                            </a:solidFill>
                            <a:latin typeface="Cambria Math" panose="02040503050406030204" pitchFamily="18" charset="0"/>
                          </a:rPr>
                          <m:t>)</m:t>
                        </m:r>
                      </m:sup>
                    </m:sSup>
                  </m:oMath>
                </a14:m>
                <a:r>
                  <a:rPr lang="es-MX" sz="1200">
                    <a:solidFill>
                      <a:schemeClr val="tx1"/>
                    </a:solidFill>
                    <a:latin typeface="Verdana" panose="020B0604030504040204" pitchFamily="34" charset="0"/>
                    <a:ea typeface="Verdana" panose="020B0604030504040204" pitchFamily="34" charset="0"/>
                  </a:rPr>
                  <a:t> sobre esta recta definida por el vector </a:t>
                </a:r>
                <a14:m>
                  <m:oMath xmlns:m="http://schemas.openxmlformats.org/officeDocument/2006/math">
                    <m:r>
                      <a:rPr lang="es-CO" sz="1200" b="0" i="1" smtClean="0">
                        <a:solidFill>
                          <a:schemeClr val="tx1"/>
                        </a:solidFill>
                        <a:latin typeface="Cambria Math" panose="02040503050406030204" pitchFamily="18" charset="0"/>
                      </a:rPr>
                      <m:t>𝑢</m:t>
                    </m:r>
                  </m:oMath>
                </a14:m>
                <a:r>
                  <a:rPr lang="es-MX" sz="1200">
                    <a:solidFill>
                      <a:schemeClr val="tx1"/>
                    </a:solidFill>
                    <a:latin typeface="Verdana" panose="020B0604030504040204" pitchFamily="34" charset="0"/>
                    <a:ea typeface="Verdana" panose="020B0604030504040204" pitchFamily="34" charset="0"/>
                  </a:rPr>
                  <a:t>, está dada por </a:t>
                </a:r>
                <a14:m>
                  <m:oMath xmlns:m="http://schemas.openxmlformats.org/officeDocument/2006/math">
                    <m:sSup>
                      <m:sSupPr>
                        <m:ctrlPr>
                          <a:rPr lang="es-CO" sz="1200" b="0" i="1" smtClean="0">
                            <a:solidFill>
                              <a:schemeClr val="tx1"/>
                            </a:solidFill>
                            <a:latin typeface="Cambria Math" panose="02040503050406030204" pitchFamily="18" charset="0"/>
                          </a:rPr>
                        </m:ctrlPr>
                      </m:sSupPr>
                      <m:e>
                        <m:r>
                          <a:rPr lang="es-CO" sz="1200" b="0" i="1" smtClean="0">
                            <a:solidFill>
                              <a:schemeClr val="tx1"/>
                            </a:solidFill>
                            <a:latin typeface="Cambria Math" panose="02040503050406030204" pitchFamily="18" charset="0"/>
                          </a:rPr>
                          <m:t>𝑥</m:t>
                        </m:r>
                      </m:e>
                      <m:sup>
                        <m:r>
                          <a:rPr lang="es-CO" sz="1200" b="0" i="1" smtClean="0">
                            <a:solidFill>
                              <a:schemeClr val="tx1"/>
                            </a:solidFill>
                            <a:latin typeface="Cambria Math" panose="02040503050406030204" pitchFamily="18" charset="0"/>
                          </a:rPr>
                          <m:t>𝑇</m:t>
                        </m:r>
                      </m:sup>
                    </m:sSup>
                    <m:r>
                      <a:rPr lang="es-CO" sz="1200" b="0" i="1" smtClean="0">
                        <a:solidFill>
                          <a:schemeClr val="tx1"/>
                        </a:solidFill>
                        <a:latin typeface="Cambria Math" panose="02040503050406030204" pitchFamily="18" charset="0"/>
                      </a:rPr>
                      <m:t>𝑢</m:t>
                    </m:r>
                  </m:oMath>
                </a14:m>
                <a:endParaRPr lang="es-MX" sz="1200">
                  <a:solidFill>
                    <a:schemeClr val="tx1"/>
                  </a:solidFill>
                  <a:latin typeface="Verdana" panose="020B0604030504040204" pitchFamily="34" charset="0"/>
                  <a:ea typeface="Verdana" panose="020B0604030504040204" pitchFamily="34" charset="0"/>
                </a:endParaRPr>
              </a:p>
              <a:p>
                <a:endParaRPr lang="es-MX" sz="1200">
                  <a:solidFill>
                    <a:schemeClr val="tx1"/>
                  </a:solidFill>
                  <a:latin typeface="Verdana" panose="020B0604030504040204" pitchFamily="34" charset="0"/>
                  <a:ea typeface="Verdana" panose="020B0604030504040204" pitchFamily="34" charset="0"/>
                </a:endParaRPr>
              </a:p>
              <a:p>
                <a:r>
                  <a:rPr lang="es-MX" sz="1200">
                    <a:solidFill>
                      <a:schemeClr val="tx1"/>
                    </a:solidFill>
                    <a:latin typeface="Verdana" panose="020B0604030504040204" pitchFamily="34" charset="0"/>
                    <a:ea typeface="Verdana" panose="020B0604030504040204" pitchFamily="34" charset="0"/>
                  </a:rPr>
                  <a:t>La idea de maximizar la varianza de las proyecciones estaría determinada por la siguiente ecuación: </a:t>
                </a:r>
              </a:p>
              <a:p>
                <a:endParaRPr lang="es-MX" sz="1200">
                  <a:solidFill>
                    <a:schemeClr val="tx1"/>
                  </a:solidFill>
                  <a:latin typeface="Verdana" panose="020B0604030504040204" pitchFamily="34" charset="0"/>
                  <a:ea typeface="Verdana" panose="020B0604030504040204" pitchFamily="34" charset="0"/>
                </a:endParaRPr>
              </a:p>
              <a:p>
                <a14:m>
                  <m:oMathPara xmlns:m="http://schemas.openxmlformats.org/officeDocument/2006/math">
                    <m:oMathParaPr>
                      <m:jc m:val="centerGroup"/>
                    </m:oMathParaPr>
                    <m:oMath xmlns:m="http://schemas.openxmlformats.org/officeDocument/2006/math">
                      <m:func>
                        <m:funcPr>
                          <m:ctrlPr>
                            <a:rPr lang="es-CO" sz="1200" b="0" i="1" smtClean="0">
                              <a:solidFill>
                                <a:schemeClr val="tx1"/>
                              </a:solidFill>
                              <a:latin typeface="Cambria Math" panose="02040503050406030204" pitchFamily="18" charset="0"/>
                            </a:rPr>
                          </m:ctrlPr>
                        </m:funcPr>
                        <m:fName>
                          <m:r>
                            <m:rPr>
                              <m:sty m:val="p"/>
                            </m:rPr>
                            <a:rPr lang="es-CO" sz="1200" b="0" i="0" smtClean="0">
                              <a:solidFill>
                                <a:schemeClr val="tx1"/>
                              </a:solidFill>
                              <a:latin typeface="Cambria Math" panose="02040503050406030204" pitchFamily="18" charset="0"/>
                            </a:rPr>
                            <m:t>max</m:t>
                          </m:r>
                        </m:fName>
                        <m:e>
                          <m:f>
                            <m:fPr>
                              <m:ctrlPr>
                                <a:rPr lang="es-CO" sz="1200" i="1">
                                  <a:solidFill>
                                    <a:schemeClr val="tx1"/>
                                  </a:solidFill>
                                  <a:latin typeface="Cambria Math" panose="02040503050406030204" pitchFamily="18" charset="0"/>
                                </a:rPr>
                              </m:ctrlPr>
                            </m:fPr>
                            <m:num>
                              <m:r>
                                <a:rPr lang="es-CO" sz="1200" i="1">
                                  <a:solidFill>
                                    <a:schemeClr val="tx1"/>
                                  </a:solidFill>
                                  <a:latin typeface="Cambria Math" panose="02040503050406030204" pitchFamily="18" charset="0"/>
                                </a:rPr>
                                <m:t>1</m:t>
                              </m:r>
                            </m:num>
                            <m:den>
                              <m:r>
                                <a:rPr lang="es-CO" sz="1200" i="1">
                                  <a:solidFill>
                                    <a:schemeClr val="tx1"/>
                                  </a:solidFill>
                                  <a:latin typeface="Cambria Math" panose="02040503050406030204" pitchFamily="18" charset="0"/>
                                </a:rPr>
                                <m:t>𝑛</m:t>
                              </m:r>
                            </m:den>
                          </m:f>
                          <m:nary>
                            <m:naryPr>
                              <m:chr m:val="∑"/>
                              <m:limLoc m:val="subSup"/>
                              <m:ctrlPr>
                                <a:rPr lang="es-CO" sz="1200" i="1">
                                  <a:solidFill>
                                    <a:schemeClr val="tx1"/>
                                  </a:solidFill>
                                  <a:latin typeface="Cambria Math" panose="02040503050406030204" pitchFamily="18" charset="0"/>
                                </a:rPr>
                              </m:ctrlPr>
                            </m:naryPr>
                            <m:sub>
                              <m:r>
                                <m:rPr>
                                  <m:brk m:alnAt="25"/>
                                </m:rPr>
                                <a:rPr lang="es-CO" sz="1200" i="1">
                                  <a:solidFill>
                                    <a:schemeClr val="tx1"/>
                                  </a:solidFill>
                                  <a:latin typeface="Cambria Math" panose="02040503050406030204" pitchFamily="18" charset="0"/>
                                </a:rPr>
                                <m:t>𝑖</m:t>
                              </m:r>
                              <m:r>
                                <a:rPr lang="es-CO" sz="1200" i="1">
                                  <a:solidFill>
                                    <a:schemeClr val="tx1"/>
                                  </a:solidFill>
                                  <a:latin typeface="Cambria Math" panose="02040503050406030204" pitchFamily="18" charset="0"/>
                                </a:rPr>
                                <m:t>=1</m:t>
                              </m:r>
                            </m:sub>
                            <m:sup>
                              <m:r>
                                <a:rPr lang="es-CO" sz="1200" i="1">
                                  <a:solidFill>
                                    <a:schemeClr val="tx1"/>
                                  </a:solidFill>
                                  <a:latin typeface="Cambria Math" panose="02040503050406030204" pitchFamily="18" charset="0"/>
                                </a:rPr>
                                <m:t>𝑛</m:t>
                              </m:r>
                            </m:sup>
                            <m:e>
                              <m:sSup>
                                <m:sSupPr>
                                  <m:ctrlPr>
                                    <a:rPr lang="es-CO" sz="1200" i="1">
                                      <a:solidFill>
                                        <a:schemeClr val="tx1"/>
                                      </a:solidFill>
                                      <a:latin typeface="Cambria Math" panose="02040503050406030204" pitchFamily="18" charset="0"/>
                                    </a:rPr>
                                  </m:ctrlPr>
                                </m:sSupPr>
                                <m:e>
                                  <m:d>
                                    <m:dPr>
                                      <m:ctrlPr>
                                        <a:rPr lang="es-CO" sz="1200" i="1">
                                          <a:solidFill>
                                            <a:schemeClr val="tx1"/>
                                          </a:solidFill>
                                          <a:latin typeface="Cambria Math" panose="02040503050406030204" pitchFamily="18" charset="0"/>
                                        </a:rPr>
                                      </m:ctrlPr>
                                    </m:dPr>
                                    <m:e>
                                      <m:r>
                                        <a:rPr lang="es-CO" sz="1200" i="1">
                                          <a:solidFill>
                                            <a:schemeClr val="tx1"/>
                                          </a:solidFill>
                                          <a:latin typeface="Cambria Math" panose="02040503050406030204" pitchFamily="18" charset="0"/>
                                        </a:rPr>
                                        <m:t>𝑑</m:t>
                                      </m:r>
                                    </m:e>
                                  </m:d>
                                </m:e>
                                <m:sup>
                                  <m:r>
                                    <a:rPr lang="es-CO" sz="1200" i="1">
                                      <a:solidFill>
                                        <a:schemeClr val="tx1"/>
                                      </a:solidFill>
                                      <a:latin typeface="Cambria Math" panose="02040503050406030204" pitchFamily="18" charset="0"/>
                                    </a:rPr>
                                    <m:t>2</m:t>
                                  </m:r>
                                </m:sup>
                              </m:sSup>
                            </m:e>
                          </m:nary>
                        </m:e>
                      </m:func>
                    </m:oMath>
                  </m:oMathPara>
                </a14:m>
                <a:endParaRPr lang="es-MX" sz="1200">
                  <a:solidFill>
                    <a:schemeClr val="tx1"/>
                  </a:solidFill>
                  <a:latin typeface="Verdana" panose="020B0604030504040204" pitchFamily="34" charset="0"/>
                  <a:ea typeface="Verdana" panose="020B0604030504040204" pitchFamily="34" charset="0"/>
                </a:endParaRPr>
              </a:p>
              <a:p>
                <a:endParaRPr lang="es-MX" sz="1200">
                  <a:solidFill>
                    <a:schemeClr val="tx1"/>
                  </a:solidFill>
                  <a:latin typeface="Verdana" panose="020B0604030504040204" pitchFamily="34" charset="0"/>
                  <a:ea typeface="Verdana" panose="020B0604030504040204" pitchFamily="34" charset="0"/>
                </a:endParaRPr>
              </a:p>
              <a:p>
                <a:pPr algn="ctr"/>
                <a14:m>
                  <m:oMathPara xmlns:m="http://schemas.openxmlformats.org/officeDocument/2006/math">
                    <m:oMathParaPr>
                      <m:jc m:val="centerGroup"/>
                    </m:oMathParaPr>
                    <m:oMath xmlns:m="http://schemas.openxmlformats.org/officeDocument/2006/math">
                      <m:f>
                        <m:fPr>
                          <m:ctrlPr>
                            <a:rPr lang="es-CO" sz="1200" i="1">
                              <a:solidFill>
                                <a:schemeClr val="tx1"/>
                              </a:solidFill>
                              <a:latin typeface="Cambria Math" panose="02040503050406030204" pitchFamily="18" charset="0"/>
                            </a:rPr>
                          </m:ctrlPr>
                        </m:fPr>
                        <m:num>
                          <m:r>
                            <a:rPr lang="es-CO" sz="1200" i="1">
                              <a:solidFill>
                                <a:schemeClr val="tx1"/>
                              </a:solidFill>
                              <a:latin typeface="Cambria Math" panose="02040503050406030204" pitchFamily="18" charset="0"/>
                            </a:rPr>
                            <m:t>1</m:t>
                          </m:r>
                        </m:num>
                        <m:den>
                          <m:r>
                            <a:rPr lang="es-CO" sz="1200" i="1">
                              <a:solidFill>
                                <a:schemeClr val="tx1"/>
                              </a:solidFill>
                              <a:latin typeface="Cambria Math" panose="02040503050406030204" pitchFamily="18" charset="0"/>
                            </a:rPr>
                            <m:t>𝑛</m:t>
                          </m:r>
                        </m:den>
                      </m:f>
                      <m:nary>
                        <m:naryPr>
                          <m:chr m:val="∑"/>
                          <m:limLoc m:val="subSup"/>
                          <m:ctrlPr>
                            <a:rPr lang="es-CO" sz="1200" i="1">
                              <a:solidFill>
                                <a:schemeClr val="tx1"/>
                              </a:solidFill>
                              <a:latin typeface="Cambria Math" panose="02040503050406030204" pitchFamily="18" charset="0"/>
                            </a:rPr>
                          </m:ctrlPr>
                        </m:naryPr>
                        <m:sub>
                          <m:r>
                            <m:rPr>
                              <m:brk m:alnAt="25"/>
                            </m:rPr>
                            <a:rPr lang="es-CO" sz="1200" i="1">
                              <a:solidFill>
                                <a:schemeClr val="tx1"/>
                              </a:solidFill>
                              <a:latin typeface="Cambria Math" panose="02040503050406030204" pitchFamily="18" charset="0"/>
                            </a:rPr>
                            <m:t>𝑖</m:t>
                          </m:r>
                          <m:r>
                            <a:rPr lang="es-CO" sz="1200" i="1">
                              <a:solidFill>
                                <a:schemeClr val="tx1"/>
                              </a:solidFill>
                              <a:latin typeface="Cambria Math" panose="02040503050406030204" pitchFamily="18" charset="0"/>
                            </a:rPr>
                            <m:t>=1</m:t>
                          </m:r>
                        </m:sub>
                        <m:sup>
                          <m:r>
                            <a:rPr lang="es-CO" sz="1200" i="1">
                              <a:solidFill>
                                <a:schemeClr val="tx1"/>
                              </a:solidFill>
                              <a:latin typeface="Cambria Math" panose="02040503050406030204" pitchFamily="18" charset="0"/>
                            </a:rPr>
                            <m:t>𝑛</m:t>
                          </m:r>
                        </m:sup>
                        <m:e>
                          <m:sSup>
                            <m:sSupPr>
                              <m:ctrlPr>
                                <a:rPr lang="es-CO" sz="1200" i="1">
                                  <a:solidFill>
                                    <a:schemeClr val="tx1"/>
                                  </a:solidFill>
                                  <a:latin typeface="Cambria Math" panose="02040503050406030204" pitchFamily="18" charset="0"/>
                                </a:rPr>
                              </m:ctrlPr>
                            </m:sSupPr>
                            <m:e>
                              <m:d>
                                <m:dPr>
                                  <m:ctrlPr>
                                    <a:rPr lang="es-CO" sz="1200" i="1">
                                      <a:solidFill>
                                        <a:schemeClr val="tx1"/>
                                      </a:solidFill>
                                      <a:latin typeface="Cambria Math" panose="02040503050406030204" pitchFamily="18" charset="0"/>
                                    </a:rPr>
                                  </m:ctrlPr>
                                </m:dPr>
                                <m:e>
                                  <m:sSub>
                                    <m:sSubPr>
                                      <m:ctrlPr>
                                        <a:rPr lang="es-CO" sz="1200" b="0" i="1" smtClean="0">
                                          <a:solidFill>
                                            <a:schemeClr val="tx1"/>
                                          </a:solidFill>
                                          <a:latin typeface="Cambria Math" panose="02040503050406030204" pitchFamily="18" charset="0"/>
                                        </a:rPr>
                                      </m:ctrlPr>
                                    </m:sSubPr>
                                    <m:e>
                                      <m:r>
                                        <a:rPr lang="es-CO" sz="1200" b="0" i="1" smtClean="0">
                                          <a:solidFill>
                                            <a:schemeClr val="tx1"/>
                                          </a:solidFill>
                                          <a:latin typeface="Cambria Math" panose="02040503050406030204" pitchFamily="18" charset="0"/>
                                        </a:rPr>
                                        <m:t>𝑑</m:t>
                                      </m:r>
                                    </m:e>
                                    <m:sub>
                                      <m:r>
                                        <a:rPr lang="es-CO" sz="1200" b="0" i="1" smtClean="0">
                                          <a:solidFill>
                                            <a:schemeClr val="tx1"/>
                                          </a:solidFill>
                                          <a:latin typeface="Cambria Math" panose="02040503050406030204" pitchFamily="18" charset="0"/>
                                        </a:rPr>
                                        <m:t>𝑖</m:t>
                                      </m:r>
                                    </m:sub>
                                  </m:sSub>
                                </m:e>
                              </m:d>
                            </m:e>
                            <m:sup>
                              <m:r>
                                <a:rPr lang="es-CO" sz="1200" i="1">
                                  <a:solidFill>
                                    <a:schemeClr val="tx1"/>
                                  </a:solidFill>
                                  <a:latin typeface="Cambria Math" panose="02040503050406030204" pitchFamily="18" charset="0"/>
                                </a:rPr>
                                <m:t>2</m:t>
                              </m:r>
                            </m:sup>
                          </m:sSup>
                        </m:e>
                      </m:nary>
                      <m:r>
                        <a:rPr lang="es-CO" sz="1200" b="0" i="1" smtClean="0">
                          <a:solidFill>
                            <a:schemeClr val="tx1"/>
                          </a:solidFill>
                          <a:latin typeface="Cambria Math" panose="02040503050406030204" pitchFamily="18" charset="0"/>
                        </a:rPr>
                        <m:t>=</m:t>
                      </m:r>
                      <m:f>
                        <m:fPr>
                          <m:ctrlPr>
                            <a:rPr lang="es-CO" sz="1200" b="0" i="1" smtClean="0">
                              <a:solidFill>
                                <a:schemeClr val="tx1"/>
                              </a:solidFill>
                              <a:latin typeface="Cambria Math" panose="02040503050406030204" pitchFamily="18" charset="0"/>
                            </a:rPr>
                          </m:ctrlPr>
                        </m:fPr>
                        <m:num>
                          <m:r>
                            <a:rPr lang="es-CO" sz="1200" b="0" i="1" smtClean="0">
                              <a:solidFill>
                                <a:schemeClr val="tx1"/>
                              </a:solidFill>
                              <a:latin typeface="Cambria Math" panose="02040503050406030204" pitchFamily="18" charset="0"/>
                            </a:rPr>
                            <m:t>1</m:t>
                          </m:r>
                        </m:num>
                        <m:den>
                          <m:r>
                            <a:rPr lang="es-CO" sz="1200" b="0" i="1" smtClean="0">
                              <a:solidFill>
                                <a:schemeClr val="tx1"/>
                              </a:solidFill>
                              <a:latin typeface="Cambria Math" panose="02040503050406030204" pitchFamily="18" charset="0"/>
                            </a:rPr>
                            <m:t>𝑛</m:t>
                          </m:r>
                        </m:den>
                      </m:f>
                      <m:nary>
                        <m:naryPr>
                          <m:chr m:val="∑"/>
                          <m:limLoc m:val="subSup"/>
                          <m:ctrlPr>
                            <a:rPr lang="es-CO" sz="1200" b="0" i="1" smtClean="0">
                              <a:solidFill>
                                <a:schemeClr val="tx1"/>
                              </a:solidFill>
                              <a:latin typeface="Cambria Math" panose="02040503050406030204" pitchFamily="18" charset="0"/>
                            </a:rPr>
                          </m:ctrlPr>
                        </m:naryPr>
                        <m:sub>
                          <m:r>
                            <m:rPr>
                              <m:brk m:alnAt="25"/>
                            </m:rPr>
                            <a:rPr lang="es-CO" sz="1200" b="0" i="1" smtClean="0">
                              <a:solidFill>
                                <a:schemeClr val="tx1"/>
                              </a:solidFill>
                              <a:latin typeface="Cambria Math" panose="02040503050406030204" pitchFamily="18" charset="0"/>
                            </a:rPr>
                            <m:t>𝑖</m:t>
                          </m:r>
                          <m:r>
                            <a:rPr lang="es-CO" sz="1200" b="0" i="1" smtClean="0">
                              <a:solidFill>
                                <a:schemeClr val="tx1"/>
                              </a:solidFill>
                              <a:latin typeface="Cambria Math" panose="02040503050406030204" pitchFamily="18" charset="0"/>
                            </a:rPr>
                            <m:t>=1</m:t>
                          </m:r>
                        </m:sub>
                        <m:sup>
                          <m:r>
                            <a:rPr lang="es-CO" sz="1200" b="0" i="1" smtClean="0">
                              <a:solidFill>
                                <a:schemeClr val="tx1"/>
                              </a:solidFill>
                              <a:latin typeface="Cambria Math" panose="02040503050406030204" pitchFamily="18" charset="0"/>
                            </a:rPr>
                            <m:t>𝑛</m:t>
                          </m:r>
                        </m:sup>
                        <m:e>
                          <m:sSup>
                            <m:sSupPr>
                              <m:ctrlPr>
                                <a:rPr lang="es-CO" sz="1200" b="0" i="1" smtClean="0">
                                  <a:solidFill>
                                    <a:schemeClr val="tx1"/>
                                  </a:solidFill>
                                  <a:latin typeface="Cambria Math" panose="02040503050406030204" pitchFamily="18" charset="0"/>
                                </a:rPr>
                              </m:ctrlPr>
                            </m:sSupPr>
                            <m:e>
                              <m:d>
                                <m:dPr>
                                  <m:ctrlPr>
                                    <a:rPr lang="es-CO" sz="1200" b="0" i="1" smtClean="0">
                                      <a:solidFill>
                                        <a:schemeClr val="tx1"/>
                                      </a:solidFill>
                                      <a:latin typeface="Cambria Math" panose="02040503050406030204" pitchFamily="18" charset="0"/>
                                    </a:rPr>
                                  </m:ctrlPr>
                                </m:dPr>
                                <m:e>
                                  <m:sSup>
                                    <m:sSupPr>
                                      <m:ctrlPr>
                                        <a:rPr lang="es-CO" sz="1200" i="1">
                                          <a:solidFill>
                                            <a:schemeClr val="tx1"/>
                                          </a:solidFill>
                                          <a:latin typeface="Cambria Math" panose="02040503050406030204" pitchFamily="18" charset="0"/>
                                        </a:rPr>
                                      </m:ctrlPr>
                                    </m:sSupPr>
                                    <m:e>
                                      <m:r>
                                        <a:rPr lang="es-CO" sz="1200" i="1">
                                          <a:solidFill>
                                            <a:schemeClr val="tx1"/>
                                          </a:solidFill>
                                          <a:latin typeface="Cambria Math" panose="02040503050406030204" pitchFamily="18" charset="0"/>
                                        </a:rPr>
                                        <m:t>𝑥</m:t>
                                      </m:r>
                                    </m:e>
                                    <m:sup>
                                      <m:d>
                                        <m:dPr>
                                          <m:ctrlPr>
                                            <a:rPr lang="es-CO" sz="1200" i="1">
                                              <a:solidFill>
                                                <a:schemeClr val="tx1"/>
                                              </a:solidFill>
                                              <a:latin typeface="Cambria Math" panose="02040503050406030204" pitchFamily="18" charset="0"/>
                                            </a:rPr>
                                          </m:ctrlPr>
                                        </m:dPr>
                                        <m:e>
                                          <m:r>
                                            <a:rPr lang="es-CO" sz="1200" i="1">
                                              <a:solidFill>
                                                <a:schemeClr val="tx1"/>
                                              </a:solidFill>
                                              <a:latin typeface="Cambria Math" panose="02040503050406030204" pitchFamily="18" charset="0"/>
                                            </a:rPr>
                                            <m:t>𝑖</m:t>
                                          </m:r>
                                        </m:e>
                                      </m:d>
                                      <m:r>
                                        <a:rPr lang="es-CO" sz="1200" i="1">
                                          <a:solidFill>
                                            <a:schemeClr val="tx1"/>
                                          </a:solidFill>
                                          <a:latin typeface="Cambria Math" panose="02040503050406030204" pitchFamily="18" charset="0"/>
                                        </a:rPr>
                                        <m:t>𝑇</m:t>
                                      </m:r>
                                    </m:sup>
                                  </m:sSup>
                                  <m:r>
                                    <a:rPr lang="es-CO" sz="1200" i="1">
                                      <a:solidFill>
                                        <a:schemeClr val="tx1"/>
                                      </a:solidFill>
                                      <a:latin typeface="Cambria Math" panose="02040503050406030204" pitchFamily="18" charset="0"/>
                                    </a:rPr>
                                    <m:t>𝑢</m:t>
                                  </m:r>
                                </m:e>
                              </m:d>
                            </m:e>
                            <m:sup>
                              <m:r>
                                <a:rPr lang="es-CO" sz="1200" b="0" i="1" smtClean="0">
                                  <a:solidFill>
                                    <a:schemeClr val="tx1"/>
                                  </a:solidFill>
                                  <a:latin typeface="Cambria Math" panose="02040503050406030204" pitchFamily="18" charset="0"/>
                                </a:rPr>
                                <m:t>2</m:t>
                              </m:r>
                            </m:sup>
                          </m:sSup>
                        </m:e>
                      </m:nary>
                      <m:r>
                        <a:rPr lang="es-CO" sz="1200" b="0" i="1" smtClean="0">
                          <a:solidFill>
                            <a:schemeClr val="tx1"/>
                          </a:solidFill>
                          <a:latin typeface="Cambria Math" panose="02040503050406030204" pitchFamily="18" charset="0"/>
                        </a:rPr>
                        <m:t>=</m:t>
                      </m:r>
                      <m:f>
                        <m:fPr>
                          <m:ctrlPr>
                            <a:rPr lang="es-CO" sz="1200" i="1">
                              <a:solidFill>
                                <a:schemeClr val="tx1"/>
                              </a:solidFill>
                              <a:latin typeface="Cambria Math" panose="02040503050406030204" pitchFamily="18" charset="0"/>
                            </a:rPr>
                          </m:ctrlPr>
                        </m:fPr>
                        <m:num>
                          <m:r>
                            <a:rPr lang="es-CO" sz="1200" i="1">
                              <a:solidFill>
                                <a:schemeClr val="tx1"/>
                              </a:solidFill>
                              <a:latin typeface="Cambria Math" panose="02040503050406030204" pitchFamily="18" charset="0"/>
                            </a:rPr>
                            <m:t>1</m:t>
                          </m:r>
                        </m:num>
                        <m:den>
                          <m:r>
                            <a:rPr lang="es-CO" sz="1200" i="1">
                              <a:solidFill>
                                <a:schemeClr val="tx1"/>
                              </a:solidFill>
                              <a:latin typeface="Cambria Math" panose="02040503050406030204" pitchFamily="18" charset="0"/>
                            </a:rPr>
                            <m:t>𝑛</m:t>
                          </m:r>
                        </m:den>
                      </m:f>
                      <m:nary>
                        <m:naryPr>
                          <m:chr m:val="∑"/>
                          <m:ctrlPr>
                            <a:rPr lang="es-CO" sz="1200" i="1">
                              <a:solidFill>
                                <a:schemeClr val="tx1"/>
                              </a:solidFill>
                              <a:latin typeface="Cambria Math" panose="02040503050406030204" pitchFamily="18" charset="0"/>
                            </a:rPr>
                          </m:ctrlPr>
                        </m:naryPr>
                        <m:sub>
                          <m:r>
                            <m:rPr>
                              <m:brk m:alnAt="23"/>
                            </m:rPr>
                            <a:rPr lang="es-CO" sz="1200" i="1">
                              <a:solidFill>
                                <a:schemeClr val="tx1"/>
                              </a:solidFill>
                              <a:latin typeface="Cambria Math" panose="02040503050406030204" pitchFamily="18" charset="0"/>
                            </a:rPr>
                            <m:t>𝑖</m:t>
                          </m:r>
                          <m:r>
                            <a:rPr lang="es-CO" sz="1200" i="1">
                              <a:solidFill>
                                <a:schemeClr val="tx1"/>
                              </a:solidFill>
                              <a:latin typeface="Cambria Math" panose="02040503050406030204" pitchFamily="18" charset="0"/>
                            </a:rPr>
                            <m:t>=1</m:t>
                          </m:r>
                        </m:sub>
                        <m:sup>
                          <m:r>
                            <a:rPr lang="es-CO" sz="1200" i="1">
                              <a:solidFill>
                                <a:schemeClr val="tx1"/>
                              </a:solidFill>
                              <a:latin typeface="Cambria Math" panose="02040503050406030204" pitchFamily="18" charset="0"/>
                            </a:rPr>
                            <m:t>𝑛</m:t>
                          </m:r>
                        </m:sup>
                        <m:e>
                          <m:sSup>
                            <m:sSupPr>
                              <m:ctrlPr>
                                <a:rPr lang="es-CO" sz="1200" b="0" i="1" smtClean="0">
                                  <a:solidFill>
                                    <a:schemeClr val="tx1"/>
                                  </a:solidFill>
                                  <a:latin typeface="Cambria Math" panose="02040503050406030204" pitchFamily="18" charset="0"/>
                                </a:rPr>
                              </m:ctrlPr>
                            </m:sSupPr>
                            <m:e>
                              <m:r>
                                <a:rPr lang="es-CO" sz="1200" b="0" i="1" smtClean="0">
                                  <a:solidFill>
                                    <a:schemeClr val="tx1"/>
                                  </a:solidFill>
                                  <a:latin typeface="Cambria Math" panose="02040503050406030204" pitchFamily="18" charset="0"/>
                                </a:rPr>
                                <m:t>𝑢</m:t>
                              </m:r>
                            </m:e>
                            <m:sup>
                              <m:r>
                                <a:rPr lang="es-CO" sz="1200" b="0" i="1" smtClean="0">
                                  <a:solidFill>
                                    <a:schemeClr val="tx1"/>
                                  </a:solidFill>
                                  <a:latin typeface="Cambria Math" panose="02040503050406030204" pitchFamily="18" charset="0"/>
                                </a:rPr>
                                <m:t>𝑇</m:t>
                              </m:r>
                            </m:sup>
                          </m:sSup>
                          <m:d>
                            <m:dPr>
                              <m:ctrlPr>
                                <a:rPr lang="es-CO" sz="1200" b="0" i="1" smtClean="0">
                                  <a:solidFill>
                                    <a:schemeClr val="tx1"/>
                                  </a:solidFill>
                                  <a:latin typeface="Cambria Math" panose="02040503050406030204" pitchFamily="18" charset="0"/>
                                </a:rPr>
                              </m:ctrlPr>
                            </m:dPr>
                            <m:e>
                              <m:sSup>
                                <m:sSupPr>
                                  <m:ctrlPr>
                                    <a:rPr lang="es-CO" sz="1200" b="0" i="1" smtClean="0">
                                      <a:solidFill>
                                        <a:schemeClr val="tx1"/>
                                      </a:solidFill>
                                      <a:latin typeface="Cambria Math" panose="02040503050406030204" pitchFamily="18" charset="0"/>
                                    </a:rPr>
                                  </m:ctrlPr>
                                </m:sSupPr>
                                <m:e>
                                  <m:r>
                                    <a:rPr lang="es-CO" sz="1200" b="0" i="1" smtClean="0">
                                      <a:solidFill>
                                        <a:schemeClr val="tx1"/>
                                      </a:solidFill>
                                      <a:latin typeface="Cambria Math" panose="02040503050406030204" pitchFamily="18" charset="0"/>
                                    </a:rPr>
                                    <m:t>𝑥</m:t>
                                  </m:r>
                                </m:e>
                                <m:sup>
                                  <m:r>
                                    <a:rPr lang="es-CO" sz="1200" b="0" i="1" smtClean="0">
                                      <a:solidFill>
                                        <a:schemeClr val="tx1"/>
                                      </a:solidFill>
                                      <a:latin typeface="Cambria Math" panose="02040503050406030204" pitchFamily="18" charset="0"/>
                                    </a:rPr>
                                    <m:t>(</m:t>
                                  </m:r>
                                  <m:r>
                                    <a:rPr lang="es-CO" sz="1200" b="0" i="1" smtClean="0">
                                      <a:solidFill>
                                        <a:schemeClr val="tx1"/>
                                      </a:solidFill>
                                      <a:latin typeface="Cambria Math" panose="02040503050406030204" pitchFamily="18" charset="0"/>
                                    </a:rPr>
                                    <m:t>𝑖</m:t>
                                  </m:r>
                                  <m:r>
                                    <a:rPr lang="es-CO" sz="1200" b="0" i="1" smtClean="0">
                                      <a:solidFill>
                                        <a:schemeClr val="tx1"/>
                                      </a:solidFill>
                                      <a:latin typeface="Cambria Math" panose="02040503050406030204" pitchFamily="18" charset="0"/>
                                    </a:rPr>
                                    <m:t>)</m:t>
                                  </m:r>
                                </m:sup>
                              </m:sSup>
                              <m:sSup>
                                <m:sSupPr>
                                  <m:ctrlPr>
                                    <a:rPr lang="es-CO" sz="1200" b="0" i="1" smtClean="0">
                                      <a:solidFill>
                                        <a:schemeClr val="tx1"/>
                                      </a:solidFill>
                                      <a:latin typeface="Cambria Math" panose="02040503050406030204" pitchFamily="18" charset="0"/>
                                    </a:rPr>
                                  </m:ctrlPr>
                                </m:sSupPr>
                                <m:e>
                                  <m:sSup>
                                    <m:sSupPr>
                                      <m:ctrlPr>
                                        <a:rPr lang="es-CO" sz="1200" b="0" i="1" smtClean="0">
                                          <a:solidFill>
                                            <a:schemeClr val="tx1"/>
                                          </a:solidFill>
                                          <a:latin typeface="Cambria Math" panose="02040503050406030204" pitchFamily="18" charset="0"/>
                                        </a:rPr>
                                      </m:ctrlPr>
                                    </m:sSupPr>
                                    <m:e>
                                      <m:r>
                                        <a:rPr lang="es-CO" sz="1200" b="0" i="1" smtClean="0">
                                          <a:solidFill>
                                            <a:schemeClr val="tx1"/>
                                          </a:solidFill>
                                          <a:latin typeface="Cambria Math" panose="02040503050406030204" pitchFamily="18" charset="0"/>
                                        </a:rPr>
                                        <m:t>𝑥</m:t>
                                      </m:r>
                                    </m:e>
                                    <m:sup>
                                      <m:d>
                                        <m:dPr>
                                          <m:ctrlPr>
                                            <a:rPr lang="es-CO" sz="1200" b="0" i="1" smtClean="0">
                                              <a:solidFill>
                                                <a:schemeClr val="tx1"/>
                                              </a:solidFill>
                                              <a:latin typeface="Cambria Math" panose="02040503050406030204" pitchFamily="18" charset="0"/>
                                            </a:rPr>
                                          </m:ctrlPr>
                                        </m:dPr>
                                        <m:e>
                                          <m:r>
                                            <a:rPr lang="es-CO" sz="1200" b="0" i="1" smtClean="0">
                                              <a:solidFill>
                                                <a:schemeClr val="tx1"/>
                                              </a:solidFill>
                                              <a:latin typeface="Cambria Math" panose="02040503050406030204" pitchFamily="18" charset="0"/>
                                            </a:rPr>
                                            <m:t>𝑖</m:t>
                                          </m:r>
                                        </m:e>
                                      </m:d>
                                    </m:sup>
                                  </m:sSup>
                                </m:e>
                                <m:sup>
                                  <m:r>
                                    <a:rPr lang="es-CO" sz="1200" b="0" i="1" smtClean="0">
                                      <a:solidFill>
                                        <a:schemeClr val="tx1"/>
                                      </a:solidFill>
                                      <a:latin typeface="Cambria Math" panose="02040503050406030204" pitchFamily="18" charset="0"/>
                                    </a:rPr>
                                    <m:t>𝑇</m:t>
                                  </m:r>
                                </m:sup>
                              </m:sSup>
                            </m:e>
                          </m:d>
                          <m:r>
                            <a:rPr lang="es-CO" sz="1200" b="0" i="1" smtClean="0">
                              <a:solidFill>
                                <a:schemeClr val="tx1"/>
                              </a:solidFill>
                              <a:latin typeface="Cambria Math" panose="02040503050406030204" pitchFamily="18" charset="0"/>
                            </a:rPr>
                            <m:t>𝑢</m:t>
                          </m:r>
                        </m:e>
                      </m:nary>
                    </m:oMath>
                  </m:oMathPara>
                </a14:m>
                <a:endParaRPr lang="es-MX" sz="1200">
                  <a:solidFill>
                    <a:schemeClr val="tx1"/>
                  </a:solidFill>
                  <a:latin typeface="Verdana" panose="020B0604030504040204" pitchFamily="34" charset="0"/>
                  <a:ea typeface="Verdana" panose="020B0604030504040204" pitchFamily="34" charset="0"/>
                </a:endParaRPr>
              </a:p>
              <a:p>
                <a:pPr algn="ctr"/>
                <a:endParaRPr lang="es-MX" sz="1200">
                  <a:solidFill>
                    <a:schemeClr val="tx1"/>
                  </a:solidFill>
                  <a:latin typeface="Verdana" panose="020B0604030504040204" pitchFamily="34" charset="0"/>
                  <a:ea typeface="Verdana" panose="020B0604030504040204" pitchFamily="34" charset="0"/>
                </a:endParaRPr>
              </a:p>
              <a:p>
                <a:r>
                  <a:rPr lang="es-MX" sz="1200">
                    <a:solidFill>
                      <a:schemeClr val="tx1"/>
                    </a:solidFill>
                    <a:latin typeface="Verdana" panose="020B0604030504040204" pitchFamily="34" charset="0"/>
                    <a:ea typeface="Verdana" panose="020B0604030504040204" pitchFamily="34" charset="0"/>
                  </a:rPr>
                  <a:t> Al reagrupar </a:t>
                </a:r>
              </a:p>
              <a:p>
                <a14:m>
                  <m:oMathPara xmlns:m="http://schemas.openxmlformats.org/officeDocument/2006/math">
                    <m:oMathParaPr>
                      <m:jc m:val="centerGroup"/>
                    </m:oMathParaPr>
                    <m:oMath xmlns:m="http://schemas.openxmlformats.org/officeDocument/2006/math">
                      <m:nary>
                        <m:naryPr>
                          <m:chr m:val="∑"/>
                          <m:ctrlPr>
                            <a:rPr lang="es-CO" sz="1200" i="1">
                              <a:solidFill>
                                <a:schemeClr val="tx1"/>
                              </a:solidFill>
                              <a:latin typeface="Cambria Math" panose="02040503050406030204" pitchFamily="18" charset="0"/>
                            </a:rPr>
                          </m:ctrlPr>
                        </m:naryPr>
                        <m:sub>
                          <m:r>
                            <m:rPr>
                              <m:brk m:alnAt="23"/>
                            </m:rPr>
                            <a:rPr lang="es-CO" sz="1200" i="1">
                              <a:solidFill>
                                <a:schemeClr val="tx1"/>
                              </a:solidFill>
                              <a:latin typeface="Cambria Math" panose="02040503050406030204" pitchFamily="18" charset="0"/>
                            </a:rPr>
                            <m:t>𝑖</m:t>
                          </m:r>
                          <m:r>
                            <a:rPr lang="es-CO" sz="1200" i="1">
                              <a:solidFill>
                                <a:schemeClr val="tx1"/>
                              </a:solidFill>
                              <a:latin typeface="Cambria Math" panose="02040503050406030204" pitchFamily="18" charset="0"/>
                            </a:rPr>
                            <m:t>=1</m:t>
                          </m:r>
                        </m:sub>
                        <m:sup>
                          <m:r>
                            <a:rPr lang="es-CO" sz="1200" i="1">
                              <a:solidFill>
                                <a:schemeClr val="tx1"/>
                              </a:solidFill>
                              <a:latin typeface="Cambria Math" panose="02040503050406030204" pitchFamily="18" charset="0"/>
                            </a:rPr>
                            <m:t>𝑛</m:t>
                          </m:r>
                        </m:sup>
                        <m:e>
                          <m:sSup>
                            <m:sSupPr>
                              <m:ctrlPr>
                                <a:rPr lang="es-CO" sz="1200" i="1">
                                  <a:solidFill>
                                    <a:schemeClr val="tx1"/>
                                  </a:solidFill>
                                  <a:latin typeface="Cambria Math" panose="02040503050406030204" pitchFamily="18" charset="0"/>
                                </a:rPr>
                              </m:ctrlPr>
                            </m:sSupPr>
                            <m:e>
                              <m:r>
                                <a:rPr lang="es-CO" sz="1200" i="1">
                                  <a:solidFill>
                                    <a:schemeClr val="tx1"/>
                                  </a:solidFill>
                                  <a:latin typeface="Cambria Math" panose="02040503050406030204" pitchFamily="18" charset="0"/>
                                </a:rPr>
                                <m:t>𝑢</m:t>
                              </m:r>
                            </m:e>
                            <m:sup>
                              <m:r>
                                <a:rPr lang="es-CO" sz="1200" i="1">
                                  <a:solidFill>
                                    <a:schemeClr val="tx1"/>
                                  </a:solidFill>
                                  <a:latin typeface="Cambria Math" panose="02040503050406030204" pitchFamily="18" charset="0"/>
                                </a:rPr>
                                <m:t>𝑇</m:t>
                              </m:r>
                            </m:sup>
                          </m:sSup>
                          <m:d>
                            <m:dPr>
                              <m:ctrlPr>
                                <a:rPr lang="es-CO" sz="1200" i="1">
                                  <a:solidFill>
                                    <a:schemeClr val="tx1"/>
                                  </a:solidFill>
                                  <a:latin typeface="Cambria Math" panose="02040503050406030204" pitchFamily="18" charset="0"/>
                                </a:rPr>
                              </m:ctrlPr>
                            </m:dPr>
                            <m:e>
                              <m:f>
                                <m:fPr>
                                  <m:ctrlPr>
                                    <a:rPr lang="es-CO" sz="1200" i="1">
                                      <a:solidFill>
                                        <a:schemeClr val="tx1"/>
                                      </a:solidFill>
                                      <a:latin typeface="Cambria Math" panose="02040503050406030204" pitchFamily="18" charset="0"/>
                                    </a:rPr>
                                  </m:ctrlPr>
                                </m:fPr>
                                <m:num>
                                  <m:r>
                                    <a:rPr lang="es-CO" sz="1200" i="1">
                                      <a:solidFill>
                                        <a:schemeClr val="tx1"/>
                                      </a:solidFill>
                                      <a:latin typeface="Cambria Math" panose="02040503050406030204" pitchFamily="18" charset="0"/>
                                    </a:rPr>
                                    <m:t>1</m:t>
                                  </m:r>
                                </m:num>
                                <m:den>
                                  <m:r>
                                    <a:rPr lang="es-CO" sz="1200" i="1">
                                      <a:solidFill>
                                        <a:schemeClr val="tx1"/>
                                      </a:solidFill>
                                      <a:latin typeface="Cambria Math" panose="02040503050406030204" pitchFamily="18" charset="0"/>
                                    </a:rPr>
                                    <m:t>𝑛</m:t>
                                  </m:r>
                                </m:den>
                              </m:f>
                              <m:sSup>
                                <m:sSupPr>
                                  <m:ctrlPr>
                                    <a:rPr lang="es-CO" sz="1200" i="1">
                                      <a:solidFill>
                                        <a:schemeClr val="tx1"/>
                                      </a:solidFill>
                                      <a:latin typeface="Cambria Math" panose="02040503050406030204" pitchFamily="18" charset="0"/>
                                    </a:rPr>
                                  </m:ctrlPr>
                                </m:sSupPr>
                                <m:e>
                                  <m:r>
                                    <a:rPr lang="es-CO" sz="1200" i="1">
                                      <a:solidFill>
                                        <a:schemeClr val="tx1"/>
                                      </a:solidFill>
                                      <a:latin typeface="Cambria Math" panose="02040503050406030204" pitchFamily="18" charset="0"/>
                                    </a:rPr>
                                    <m:t>𝑥</m:t>
                                  </m:r>
                                </m:e>
                                <m:sup>
                                  <m:r>
                                    <a:rPr lang="es-CO" sz="1200" i="1">
                                      <a:solidFill>
                                        <a:schemeClr val="tx1"/>
                                      </a:solidFill>
                                      <a:latin typeface="Cambria Math" panose="02040503050406030204" pitchFamily="18" charset="0"/>
                                    </a:rPr>
                                    <m:t>(</m:t>
                                  </m:r>
                                  <m:r>
                                    <a:rPr lang="es-CO" sz="1200" i="1">
                                      <a:solidFill>
                                        <a:schemeClr val="tx1"/>
                                      </a:solidFill>
                                      <a:latin typeface="Cambria Math" panose="02040503050406030204" pitchFamily="18" charset="0"/>
                                    </a:rPr>
                                    <m:t>𝑖</m:t>
                                  </m:r>
                                  <m:r>
                                    <a:rPr lang="es-CO" sz="1200" i="1">
                                      <a:solidFill>
                                        <a:schemeClr val="tx1"/>
                                      </a:solidFill>
                                      <a:latin typeface="Cambria Math" panose="02040503050406030204" pitchFamily="18" charset="0"/>
                                    </a:rPr>
                                    <m:t>)</m:t>
                                  </m:r>
                                </m:sup>
                              </m:sSup>
                              <m:sSup>
                                <m:sSupPr>
                                  <m:ctrlPr>
                                    <a:rPr lang="es-CO" sz="1200" i="1">
                                      <a:solidFill>
                                        <a:schemeClr val="tx1"/>
                                      </a:solidFill>
                                      <a:latin typeface="Cambria Math" panose="02040503050406030204" pitchFamily="18" charset="0"/>
                                    </a:rPr>
                                  </m:ctrlPr>
                                </m:sSupPr>
                                <m:e>
                                  <m:sSup>
                                    <m:sSupPr>
                                      <m:ctrlPr>
                                        <a:rPr lang="es-CO" sz="1200" i="1">
                                          <a:solidFill>
                                            <a:schemeClr val="tx1"/>
                                          </a:solidFill>
                                          <a:latin typeface="Cambria Math" panose="02040503050406030204" pitchFamily="18" charset="0"/>
                                        </a:rPr>
                                      </m:ctrlPr>
                                    </m:sSupPr>
                                    <m:e>
                                      <m:r>
                                        <a:rPr lang="es-CO" sz="1200" i="1">
                                          <a:solidFill>
                                            <a:schemeClr val="tx1"/>
                                          </a:solidFill>
                                          <a:latin typeface="Cambria Math" panose="02040503050406030204" pitchFamily="18" charset="0"/>
                                        </a:rPr>
                                        <m:t>𝑥</m:t>
                                      </m:r>
                                    </m:e>
                                    <m:sup>
                                      <m:d>
                                        <m:dPr>
                                          <m:ctrlPr>
                                            <a:rPr lang="es-CO" sz="1200" i="1">
                                              <a:solidFill>
                                                <a:schemeClr val="tx1"/>
                                              </a:solidFill>
                                              <a:latin typeface="Cambria Math" panose="02040503050406030204" pitchFamily="18" charset="0"/>
                                            </a:rPr>
                                          </m:ctrlPr>
                                        </m:dPr>
                                        <m:e>
                                          <m:r>
                                            <a:rPr lang="es-CO" sz="1200" i="1">
                                              <a:solidFill>
                                                <a:schemeClr val="tx1"/>
                                              </a:solidFill>
                                              <a:latin typeface="Cambria Math" panose="02040503050406030204" pitchFamily="18" charset="0"/>
                                            </a:rPr>
                                            <m:t>𝑖</m:t>
                                          </m:r>
                                        </m:e>
                                      </m:d>
                                    </m:sup>
                                  </m:sSup>
                                </m:e>
                                <m:sup>
                                  <m:r>
                                    <a:rPr lang="es-CO" sz="1200" i="1">
                                      <a:solidFill>
                                        <a:schemeClr val="tx1"/>
                                      </a:solidFill>
                                      <a:latin typeface="Cambria Math" panose="02040503050406030204" pitchFamily="18" charset="0"/>
                                    </a:rPr>
                                    <m:t>𝑇</m:t>
                                  </m:r>
                                </m:sup>
                              </m:sSup>
                            </m:e>
                          </m:d>
                          <m:r>
                            <a:rPr lang="es-CO" sz="1200" i="1">
                              <a:solidFill>
                                <a:schemeClr val="tx1"/>
                              </a:solidFill>
                              <a:latin typeface="Cambria Math" panose="02040503050406030204" pitchFamily="18" charset="0"/>
                            </a:rPr>
                            <m:t>𝑢</m:t>
                          </m:r>
                        </m:e>
                      </m:nary>
                      <m:r>
                        <a:rPr lang="es-CO" sz="1200" b="0" i="1" smtClean="0">
                          <a:solidFill>
                            <a:schemeClr val="tx1"/>
                          </a:solidFill>
                          <a:latin typeface="Cambria Math" panose="02040503050406030204" pitchFamily="18" charset="0"/>
                        </a:rPr>
                        <m:t>=</m:t>
                      </m:r>
                      <m:sSup>
                        <m:sSupPr>
                          <m:ctrlPr>
                            <a:rPr lang="es-CO" sz="1200" b="0" i="1" smtClean="0">
                              <a:solidFill>
                                <a:schemeClr val="tx1"/>
                              </a:solidFill>
                              <a:latin typeface="Cambria Math" panose="02040503050406030204" pitchFamily="18" charset="0"/>
                            </a:rPr>
                          </m:ctrlPr>
                        </m:sSupPr>
                        <m:e>
                          <m:r>
                            <a:rPr lang="es-CO" sz="1200" b="0" i="1" smtClean="0">
                              <a:solidFill>
                                <a:schemeClr val="tx1"/>
                              </a:solidFill>
                              <a:latin typeface="Cambria Math" panose="02040503050406030204" pitchFamily="18" charset="0"/>
                            </a:rPr>
                            <m:t>𝑢</m:t>
                          </m:r>
                        </m:e>
                        <m:sup>
                          <m:r>
                            <a:rPr lang="es-CO" sz="1200" b="0" i="1" smtClean="0">
                              <a:solidFill>
                                <a:schemeClr val="tx1"/>
                              </a:solidFill>
                              <a:latin typeface="Cambria Math" panose="02040503050406030204" pitchFamily="18" charset="0"/>
                            </a:rPr>
                            <m:t>𝑇</m:t>
                          </m:r>
                        </m:sup>
                      </m:sSup>
                      <m:d>
                        <m:dPr>
                          <m:ctrlPr>
                            <a:rPr lang="es-CO" sz="1200" b="0" i="1" smtClean="0">
                              <a:solidFill>
                                <a:schemeClr val="tx1"/>
                              </a:solidFill>
                              <a:latin typeface="Cambria Math" panose="02040503050406030204" pitchFamily="18" charset="0"/>
                            </a:rPr>
                          </m:ctrlPr>
                        </m:dPr>
                        <m:e>
                          <m:r>
                            <m:rPr>
                              <m:sty m:val="p"/>
                            </m:rPr>
                            <a:rPr lang="es-CO" sz="1200" b="0" i="0" smtClean="0">
                              <a:solidFill>
                                <a:schemeClr val="tx1"/>
                              </a:solidFill>
                              <a:latin typeface="Cambria Math" panose="02040503050406030204" pitchFamily="18" charset="0"/>
                            </a:rPr>
                            <m:t>Σ</m:t>
                          </m:r>
                        </m:e>
                      </m:d>
                      <m:r>
                        <a:rPr lang="es-CO" sz="1200" b="0" i="1" smtClean="0">
                          <a:solidFill>
                            <a:schemeClr val="tx1"/>
                          </a:solidFill>
                          <a:latin typeface="Cambria Math" panose="02040503050406030204" pitchFamily="18" charset="0"/>
                        </a:rPr>
                        <m:t>𝑢</m:t>
                      </m:r>
                    </m:oMath>
                  </m:oMathPara>
                </a14:m>
                <a:endParaRPr lang="es-MX" sz="1200">
                  <a:solidFill>
                    <a:schemeClr val="tx1"/>
                  </a:solidFill>
                  <a:latin typeface="Verdana" panose="020B0604030504040204" pitchFamily="34" charset="0"/>
                  <a:ea typeface="Verdana" panose="020B0604030504040204" pitchFamily="34" charset="0"/>
                </a:endParaRPr>
              </a:p>
              <a:p>
                <a:endParaRPr lang="es-MX" sz="1200">
                  <a:solidFill>
                    <a:schemeClr val="tx1"/>
                  </a:solidFill>
                  <a:latin typeface="Verdana" panose="020B0604030504040204" pitchFamily="34" charset="0"/>
                  <a:ea typeface="Verdana" panose="020B0604030504040204" pitchFamily="34" charset="0"/>
                </a:endParaRPr>
              </a:p>
              <a:p>
                <a:r>
                  <a:rPr lang="es-MX" sz="1200">
                    <a:solidFill>
                      <a:schemeClr val="tx1"/>
                    </a:solidFill>
                    <a:latin typeface="Verdana" panose="020B0604030504040204" pitchFamily="34" charset="0"/>
                    <a:ea typeface="Verdana" panose="020B0604030504040204" pitchFamily="34" charset="0"/>
                  </a:rPr>
                  <a:t>Este problema no es otro que el de obtener los valores propios de la matriz</a:t>
                </a:r>
                <a:r>
                  <a:rPr lang="es-CO" sz="1200" b="0">
                    <a:solidFill>
                      <a:schemeClr val="tx1"/>
                    </a:solidFill>
                    <a:latin typeface="Verdana" panose="020B0604030504040204" pitchFamily="34" charset="0"/>
                    <a:ea typeface="Verdana" panose="020B0604030504040204" pitchFamily="34" charset="0"/>
                  </a:rPr>
                  <a:t> </a:t>
                </a:r>
                <a14:m>
                  <m:oMath xmlns:m="http://schemas.openxmlformats.org/officeDocument/2006/math">
                    <m:r>
                      <m:rPr>
                        <m:sty m:val="p"/>
                      </m:rPr>
                      <a:rPr lang="es-CO" sz="1200" b="0" i="0" smtClean="0">
                        <a:solidFill>
                          <a:schemeClr val="tx1"/>
                        </a:solidFill>
                        <a:latin typeface="Cambria Math" panose="02040503050406030204" pitchFamily="18" charset="0"/>
                      </a:rPr>
                      <m:t>Σ</m:t>
                    </m:r>
                  </m:oMath>
                </a14:m>
                <a:r>
                  <a:rPr lang="es-MX" sz="1200">
                    <a:solidFill>
                      <a:schemeClr val="tx1"/>
                    </a:solidFill>
                    <a:latin typeface="Verdana" panose="020B0604030504040204" pitchFamily="34" charset="0"/>
                    <a:ea typeface="Verdana" panose="020B0604030504040204" pitchFamily="34" charset="0"/>
                  </a:rPr>
                  <a:t>. Particularmente si se normalizan los vectores propios, se puede encontrar que entre mayor sea la magnitud del valor propio mayor la distancia al centro y por ende mayor la variabilidad capturada de los datos. </a:t>
                </a:r>
              </a:p>
            </p:txBody>
          </p:sp>
        </mc:Choice>
        <mc:Fallback xmlns="">
          <p:sp>
            <p:nvSpPr>
              <p:cNvPr id="6" name="CuadroTexto 5">
                <a:extLst>
                  <a:ext uri="{FF2B5EF4-FFF2-40B4-BE49-F238E27FC236}">
                    <a16:creationId xmlns:a16="http://schemas.microsoft.com/office/drawing/2014/main" id="{5D1D473C-08EC-1B69-0470-F09169D617F5}"/>
                  </a:ext>
                </a:extLst>
              </p:cNvPr>
              <p:cNvSpPr txBox="1">
                <a:spLocks noRot="1" noChangeAspect="1" noMove="1" noResize="1" noEditPoints="1" noAdjustHandles="1" noChangeArrowheads="1" noChangeShapeType="1" noTextEdit="1"/>
              </p:cNvSpPr>
              <p:nvPr/>
            </p:nvSpPr>
            <p:spPr>
              <a:xfrm>
                <a:off x="437791" y="1251600"/>
                <a:ext cx="8268418" cy="3694922"/>
              </a:xfrm>
              <a:prstGeom prst="rect">
                <a:avLst/>
              </a:prstGeom>
              <a:blipFill>
                <a:blip r:embed="rId3"/>
                <a:stretch>
                  <a:fillRect l="-74" b="-3300"/>
                </a:stretch>
              </a:blipFill>
            </p:spPr>
            <p:txBody>
              <a:bodyPr/>
              <a:lstStyle/>
              <a:p>
                <a:r>
                  <a:rPr lang="en-US">
                    <a:noFill/>
                  </a:rPr>
                  <a:t> </a:t>
                </a:r>
              </a:p>
            </p:txBody>
          </p:sp>
        </mc:Fallback>
      </mc:AlternateContent>
    </p:spTree>
    <p:extLst>
      <p:ext uri="{BB962C8B-B14F-4D97-AF65-F5344CB8AC3E}">
        <p14:creationId xmlns:p14="http://schemas.microsoft.com/office/powerpoint/2010/main" val="3837659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80C52-FA29-157C-9249-D534477958B4}"/>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838A2848-42ED-9ECE-F52A-729A80494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F6878931-CC97-8B08-C172-AE854859828E}"/>
                  </a:ext>
                </a:extLst>
              </p:cNvPr>
              <p:cNvSpPr txBox="1"/>
              <p:nvPr/>
            </p:nvSpPr>
            <p:spPr>
              <a:xfrm>
                <a:off x="437790" y="1697384"/>
                <a:ext cx="8268418" cy="2658292"/>
              </a:xfrm>
              <a:prstGeom prst="rect">
                <a:avLst/>
              </a:prstGeom>
              <a:noFill/>
            </p:spPr>
            <p:txBody>
              <a:bodyPr wrap="square">
                <a:spAutoFit/>
              </a:bodyPr>
              <a:lstStyle/>
              <a:p>
                <a:r>
                  <a:rPr lang="es-CO" sz="1600" b="1">
                    <a:solidFill>
                      <a:schemeClr val="tx1"/>
                    </a:solidFill>
                    <a:latin typeface="Verdana" panose="020B0604030504040204" pitchFamily="34" charset="0"/>
                    <a:ea typeface="Verdana" panose="020B0604030504040204" pitchFamily="34" charset="0"/>
                  </a:rPr>
                  <a:t>¿Cuántos factores retener?</a:t>
                </a:r>
              </a:p>
              <a:p>
                <a:endParaRPr lang="es-CO" sz="1600">
                  <a:solidFill>
                    <a:schemeClr val="tx1"/>
                  </a:solidFill>
                  <a:latin typeface="Verdana" panose="020B0604030504040204" pitchFamily="34" charset="0"/>
                  <a:ea typeface="Verdana" panose="020B0604030504040204" pitchFamily="34" charset="0"/>
                </a:endParaRPr>
              </a:p>
              <a:p>
                <a:r>
                  <a:rPr lang="es-CO" sz="1600">
                    <a:solidFill>
                      <a:schemeClr val="tx1"/>
                    </a:solidFill>
                    <a:latin typeface="Verdana" panose="020B0604030504040204" pitchFamily="34" charset="0"/>
                    <a:ea typeface="Verdana" panose="020B0604030504040204" pitchFamily="34" charset="0"/>
                  </a:rPr>
                  <a:t>El número de factores principales a retener generalmente es especificado por el analista. No hay una regla que funcione como norma general, pero una norma justificada desde la teoría estadística es la propuesta por </a:t>
                </a:r>
                <a:r>
                  <a:rPr lang="es-CO" sz="1600" err="1">
                    <a:solidFill>
                      <a:schemeClr val="tx1"/>
                    </a:solidFill>
                    <a:latin typeface="Verdana" panose="020B0604030504040204" pitchFamily="34" charset="0"/>
                    <a:ea typeface="Verdana" panose="020B0604030504040204" pitchFamily="34" charset="0"/>
                  </a:rPr>
                  <a:t>Laloux</a:t>
                </a:r>
                <a:r>
                  <a:rPr lang="es-CO" sz="1600">
                    <a:solidFill>
                      <a:schemeClr val="tx1"/>
                    </a:solidFill>
                    <a:latin typeface="Verdana" panose="020B0604030504040204" pitchFamily="34" charset="0"/>
                    <a:ea typeface="Verdana" panose="020B0604030504040204" pitchFamily="34" charset="0"/>
                  </a:rPr>
                  <a:t> et al. (2000) según la cual se debe preservar los </a:t>
                </a:r>
                <a:r>
                  <a:rPr lang="es-CO" sz="1600" err="1">
                    <a:solidFill>
                      <a:schemeClr val="tx1"/>
                    </a:solidFill>
                    <a:latin typeface="Verdana" panose="020B0604030504040204" pitchFamily="34" charset="0"/>
                    <a:ea typeface="Verdana" panose="020B0604030504040204" pitchFamily="34" charset="0"/>
                  </a:rPr>
                  <a:t>eigenvalues</a:t>
                </a:r>
                <a:r>
                  <a:rPr lang="es-CO" sz="1600">
                    <a:solidFill>
                      <a:schemeClr val="tx1"/>
                    </a:solidFill>
                    <a:latin typeface="Verdana" panose="020B0604030504040204" pitchFamily="34" charset="0"/>
                    <a:ea typeface="Verdana" panose="020B0604030504040204" pitchFamily="34" charset="0"/>
                  </a:rPr>
                  <a:t> que cumplan: </a:t>
                </a:r>
              </a:p>
              <a:p>
                <a:endParaRPr lang="es-CO" sz="1600">
                  <a:solidFill>
                    <a:schemeClr val="tx1"/>
                  </a:solidFill>
                  <a:latin typeface="Verdana" panose="020B0604030504040204" pitchFamily="34" charset="0"/>
                  <a:ea typeface="Verdana" panose="020B0604030504040204" pitchFamily="34" charset="0"/>
                </a:endParaRPr>
              </a:p>
              <a:p>
                <a14:m>
                  <m:oMathPara xmlns:m="http://schemas.openxmlformats.org/officeDocument/2006/math">
                    <m:oMathParaPr>
                      <m:jc m:val="centerGroup"/>
                    </m:oMathParaPr>
                    <m:oMath xmlns:m="http://schemas.openxmlformats.org/officeDocument/2006/math">
                      <m:sSub>
                        <m:sSubPr>
                          <m:ctrlPr>
                            <a:rPr lang="es-MX" sz="1600" i="1">
                              <a:solidFill>
                                <a:schemeClr val="tx1"/>
                              </a:solidFill>
                              <a:latin typeface="Cambria Math" panose="02040503050406030204" pitchFamily="18" charset="0"/>
                            </a:rPr>
                          </m:ctrlPr>
                        </m:sSubPr>
                        <m:e>
                          <m:r>
                            <a:rPr lang="es-CO" sz="1600" i="1">
                              <a:solidFill>
                                <a:schemeClr val="tx1"/>
                              </a:solidFill>
                              <a:latin typeface="Cambria Math" panose="02040503050406030204" pitchFamily="18" charset="0"/>
                            </a:rPr>
                            <m:t>𝜆</m:t>
                          </m:r>
                          <m:r>
                            <a:rPr lang="es-CO" sz="1600" i="1">
                              <a:solidFill>
                                <a:schemeClr val="tx1"/>
                              </a:solidFill>
                              <a:latin typeface="Cambria Math" panose="02040503050406030204" pitchFamily="18" charset="0"/>
                            </a:rPr>
                            <m:t>&gt;</m:t>
                          </m:r>
                          <m:r>
                            <a:rPr lang="es-CO" sz="1600" i="1">
                              <a:solidFill>
                                <a:schemeClr val="tx1"/>
                              </a:solidFill>
                              <a:latin typeface="Cambria Math" panose="02040503050406030204" pitchFamily="18" charset="0"/>
                            </a:rPr>
                            <m:t>𝜆</m:t>
                          </m:r>
                        </m:e>
                        <m:sub>
                          <m:r>
                            <a:rPr lang="es-CO" sz="1600" i="1">
                              <a:solidFill>
                                <a:schemeClr val="tx1"/>
                              </a:solidFill>
                              <a:latin typeface="Cambria Math" panose="02040503050406030204" pitchFamily="18" charset="0"/>
                            </a:rPr>
                            <m:t>𝑚𝑎𝑥</m:t>
                          </m:r>
                        </m:sub>
                      </m:sSub>
                      <m:r>
                        <a:rPr lang="es-CO" sz="1600" i="1">
                          <a:solidFill>
                            <a:schemeClr val="tx1"/>
                          </a:solidFill>
                          <a:latin typeface="Cambria Math" panose="02040503050406030204" pitchFamily="18" charset="0"/>
                        </a:rPr>
                        <m:t>=</m:t>
                      </m:r>
                      <m:sSup>
                        <m:sSupPr>
                          <m:ctrlPr>
                            <a:rPr lang="es-CO" sz="1600" i="1">
                              <a:solidFill>
                                <a:schemeClr val="tx1"/>
                              </a:solidFill>
                              <a:latin typeface="Cambria Math" panose="02040503050406030204" pitchFamily="18" charset="0"/>
                            </a:rPr>
                          </m:ctrlPr>
                        </m:sSupPr>
                        <m:e>
                          <m:d>
                            <m:dPr>
                              <m:begChr m:val="["/>
                              <m:endChr m:val="]"/>
                              <m:ctrlPr>
                                <a:rPr lang="es-CO" sz="1600" i="1">
                                  <a:solidFill>
                                    <a:schemeClr val="tx1"/>
                                  </a:solidFill>
                                  <a:latin typeface="Cambria Math" panose="02040503050406030204" pitchFamily="18" charset="0"/>
                                </a:rPr>
                              </m:ctrlPr>
                            </m:dPr>
                            <m:e>
                              <m:r>
                                <a:rPr lang="es-CO" sz="1600" i="1">
                                  <a:solidFill>
                                    <a:schemeClr val="tx1"/>
                                  </a:solidFill>
                                  <a:latin typeface="Cambria Math" panose="02040503050406030204" pitchFamily="18" charset="0"/>
                                </a:rPr>
                                <m:t>1+</m:t>
                              </m:r>
                              <m:rad>
                                <m:radPr>
                                  <m:degHide m:val="on"/>
                                  <m:ctrlPr>
                                    <a:rPr lang="es-CO" sz="1600" i="1">
                                      <a:solidFill>
                                        <a:schemeClr val="tx1"/>
                                      </a:solidFill>
                                      <a:latin typeface="Cambria Math" panose="02040503050406030204" pitchFamily="18" charset="0"/>
                                    </a:rPr>
                                  </m:ctrlPr>
                                </m:radPr>
                                <m:deg/>
                                <m:e>
                                  <m:f>
                                    <m:fPr>
                                      <m:ctrlPr>
                                        <a:rPr lang="es-CO" sz="1600" i="1">
                                          <a:solidFill>
                                            <a:schemeClr val="tx1"/>
                                          </a:solidFill>
                                          <a:latin typeface="Cambria Math" panose="02040503050406030204" pitchFamily="18" charset="0"/>
                                        </a:rPr>
                                      </m:ctrlPr>
                                    </m:fPr>
                                    <m:num>
                                      <m:r>
                                        <a:rPr lang="es-CO" sz="1600" i="1">
                                          <a:solidFill>
                                            <a:schemeClr val="tx1"/>
                                          </a:solidFill>
                                          <a:latin typeface="Cambria Math" panose="02040503050406030204" pitchFamily="18" charset="0"/>
                                        </a:rPr>
                                        <m:t>𝑁</m:t>
                                      </m:r>
                                    </m:num>
                                    <m:den>
                                      <m:r>
                                        <a:rPr lang="es-CO" sz="1600" i="1">
                                          <a:solidFill>
                                            <a:schemeClr val="tx1"/>
                                          </a:solidFill>
                                          <a:latin typeface="Cambria Math" panose="02040503050406030204" pitchFamily="18" charset="0"/>
                                        </a:rPr>
                                        <m:t>𝑇</m:t>
                                      </m:r>
                                    </m:den>
                                  </m:f>
                                </m:e>
                              </m:rad>
                            </m:e>
                          </m:d>
                        </m:e>
                        <m:sup>
                          <m:r>
                            <a:rPr lang="es-CO" sz="1600" i="1">
                              <a:solidFill>
                                <a:schemeClr val="tx1"/>
                              </a:solidFill>
                              <a:latin typeface="Cambria Math" panose="02040503050406030204" pitchFamily="18" charset="0"/>
                            </a:rPr>
                            <m:t>2</m:t>
                          </m:r>
                        </m:sup>
                      </m:sSup>
                    </m:oMath>
                  </m:oMathPara>
                </a14:m>
                <a:endParaRPr lang="es-MX" sz="1600">
                  <a:solidFill>
                    <a:schemeClr val="tx1"/>
                  </a:solidFill>
                  <a:latin typeface="Verdana" panose="020B0604030504040204" pitchFamily="34" charset="0"/>
                  <a:ea typeface="Verdana" panose="020B0604030504040204" pitchFamily="34" charset="0"/>
                </a:endParaRPr>
              </a:p>
            </p:txBody>
          </p:sp>
        </mc:Choice>
        <mc:Fallback xmlns="">
          <p:sp>
            <p:nvSpPr>
              <p:cNvPr id="6" name="CuadroTexto 5">
                <a:extLst>
                  <a:ext uri="{FF2B5EF4-FFF2-40B4-BE49-F238E27FC236}">
                    <a16:creationId xmlns:a16="http://schemas.microsoft.com/office/drawing/2014/main" id="{F6878931-CC97-8B08-C172-AE854859828E}"/>
                  </a:ext>
                </a:extLst>
              </p:cNvPr>
              <p:cNvSpPr txBox="1">
                <a:spLocks noRot="1" noChangeAspect="1" noMove="1" noResize="1" noEditPoints="1" noAdjustHandles="1" noChangeArrowheads="1" noChangeShapeType="1" noTextEdit="1"/>
              </p:cNvSpPr>
              <p:nvPr/>
            </p:nvSpPr>
            <p:spPr>
              <a:xfrm>
                <a:off x="437790" y="1697384"/>
                <a:ext cx="8268418" cy="2658292"/>
              </a:xfrm>
              <a:prstGeom prst="rect">
                <a:avLst/>
              </a:prstGeom>
              <a:blipFill>
                <a:blip r:embed="rId3"/>
                <a:stretch>
                  <a:fillRect l="-442" t="-68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2C0B1F1-F66B-0096-F5D7-F02BACCE07DE}"/>
              </a:ext>
            </a:extLst>
          </p:cNvPr>
          <p:cNvSpPr txBox="1"/>
          <p:nvPr/>
        </p:nvSpPr>
        <p:spPr>
          <a:xfrm>
            <a:off x="1047078" y="291469"/>
            <a:ext cx="7049843" cy="830997"/>
          </a:xfrm>
          <a:prstGeom prst="rect">
            <a:avLst/>
          </a:prstGeom>
          <a:noFill/>
        </p:spPr>
        <p:txBody>
          <a:bodyPr wrap="square" rtlCol="0">
            <a:spAutoFit/>
          </a:bodyPr>
          <a:lstStyle/>
          <a:p>
            <a:pPr algn="ctr"/>
            <a:r>
              <a:rPr lang="es-ES" sz="2400" b="1">
                <a:solidFill>
                  <a:srgbClr val="243671"/>
                </a:solidFill>
                <a:latin typeface="Verdana" panose="020B0604030504040204" pitchFamily="34" charset="0"/>
                <a:ea typeface="Verdana" panose="020B0604030504040204" pitchFamily="34" charset="0"/>
              </a:rPr>
              <a:t>Factores de Riesgo: Análisis de Componentes Principales</a:t>
            </a:r>
          </a:p>
        </p:txBody>
      </p:sp>
    </p:spTree>
    <p:extLst>
      <p:ext uri="{BB962C8B-B14F-4D97-AF65-F5344CB8AC3E}">
        <p14:creationId xmlns:p14="http://schemas.microsoft.com/office/powerpoint/2010/main" val="3847371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C5F15-CCE9-6321-832D-A8996CE7B4FF}"/>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10603529-E7DC-E07C-A5E1-893FEF2E8B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6" y="0"/>
            <a:ext cx="9144000" cy="5143500"/>
          </a:xfrm>
          <a:prstGeom prst="rect">
            <a:avLst/>
          </a:prstGeom>
        </p:spPr>
      </p:pic>
      <p:sp>
        <p:nvSpPr>
          <p:cNvPr id="10" name="TextBox 1">
            <a:extLst>
              <a:ext uri="{FF2B5EF4-FFF2-40B4-BE49-F238E27FC236}">
                <a16:creationId xmlns:a16="http://schemas.microsoft.com/office/drawing/2014/main" id="{92D45292-2490-CAEB-403C-F934D333B608}"/>
              </a:ext>
            </a:extLst>
          </p:cNvPr>
          <p:cNvSpPr txBox="1"/>
          <p:nvPr/>
        </p:nvSpPr>
        <p:spPr>
          <a:xfrm>
            <a:off x="763358" y="426601"/>
            <a:ext cx="5475661" cy="830997"/>
          </a:xfrm>
          <a:prstGeom prst="rect">
            <a:avLst/>
          </a:prstGeom>
          <a:noFill/>
        </p:spPr>
        <p:txBody>
          <a:bodyPr wrap="square" rtlCol="0">
            <a:spAutoFit/>
          </a:bodyPr>
          <a:lstStyle/>
          <a:p>
            <a:r>
              <a:rPr lang="es-ES" sz="2400" b="1">
                <a:solidFill>
                  <a:srgbClr val="243671"/>
                </a:solidFill>
                <a:latin typeface="Verdana" panose="020B0604030504040204" pitchFamily="34" charset="0"/>
                <a:ea typeface="Verdana" panose="020B0604030504040204" pitchFamily="34" charset="0"/>
              </a:rPr>
              <a:t>Factores de Riesgo: </a:t>
            </a:r>
            <a:r>
              <a:rPr lang="es-ES" sz="2400" b="1" err="1">
                <a:solidFill>
                  <a:srgbClr val="243671"/>
                </a:solidFill>
                <a:latin typeface="Verdana" panose="020B0604030504040204" pitchFamily="34" charset="0"/>
                <a:ea typeface="Verdana" panose="020B0604030504040204" pitchFamily="34" charset="0"/>
              </a:rPr>
              <a:t>Minimum</a:t>
            </a:r>
            <a:r>
              <a:rPr lang="es-ES" sz="2400" b="1">
                <a:solidFill>
                  <a:srgbClr val="243671"/>
                </a:solidFill>
                <a:latin typeface="Verdana" panose="020B0604030504040204" pitchFamily="34" charset="0"/>
                <a:ea typeface="Verdana" panose="020B0604030504040204" pitchFamily="34" charset="0"/>
              </a:rPr>
              <a:t> Linear </a:t>
            </a:r>
            <a:r>
              <a:rPr lang="es-ES" sz="2400" b="1" err="1">
                <a:solidFill>
                  <a:srgbClr val="243671"/>
                </a:solidFill>
                <a:latin typeface="Verdana" panose="020B0604030504040204" pitchFamily="34" charset="0"/>
                <a:ea typeface="Verdana" panose="020B0604030504040204" pitchFamily="34" charset="0"/>
              </a:rPr>
              <a:t>Torsion</a:t>
            </a:r>
            <a:endParaRPr lang="es-ES" sz="2400" b="1">
              <a:solidFill>
                <a:srgbClr val="243671"/>
              </a:solidFill>
              <a:latin typeface="Verdana" panose="020B0604030504040204" pitchFamily="34" charset="0"/>
              <a:ea typeface="Verdana" panose="020B0604030504040204" pitchFamily="34" charset="0"/>
            </a:endParaRPr>
          </a:p>
        </p:txBody>
      </p:sp>
      <p:sp>
        <p:nvSpPr>
          <p:cNvPr id="4" name="CuadroTexto 3">
            <a:extLst>
              <a:ext uri="{FF2B5EF4-FFF2-40B4-BE49-F238E27FC236}">
                <a16:creationId xmlns:a16="http://schemas.microsoft.com/office/drawing/2014/main" id="{BEEB9545-1206-8284-87AB-FA2E0FDF1B8A}"/>
              </a:ext>
            </a:extLst>
          </p:cNvPr>
          <p:cNvSpPr txBox="1"/>
          <p:nvPr/>
        </p:nvSpPr>
        <p:spPr>
          <a:xfrm>
            <a:off x="854344" y="1684199"/>
            <a:ext cx="7435309" cy="2800767"/>
          </a:xfrm>
          <a:prstGeom prst="rect">
            <a:avLst/>
          </a:prstGeom>
          <a:noFill/>
        </p:spPr>
        <p:style>
          <a:lnRef idx="2">
            <a:schemeClr val="dk1"/>
          </a:lnRef>
          <a:fillRef idx="1">
            <a:schemeClr val="lt1"/>
          </a:fillRef>
          <a:effectRef idx="0">
            <a:schemeClr val="dk1"/>
          </a:effectRef>
          <a:fontRef idx="minor">
            <a:schemeClr val="dk1"/>
          </a:fontRef>
        </p:style>
        <p:txBody>
          <a:bodyPr wrap="square">
            <a:spAutoFit/>
          </a:bodyPr>
          <a:lstStyle/>
          <a:p>
            <a:r>
              <a:rPr lang="es-ES" sz="1600">
                <a:latin typeface="Verdana" panose="020B0604030504040204" pitchFamily="34" charset="0"/>
                <a:ea typeface="Verdana" panose="020B0604030504040204" pitchFamily="34" charset="0"/>
              </a:rPr>
              <a:t>Para sobreponerse a los anteriores problemas mencionados Meucci, </a:t>
            </a:r>
            <a:r>
              <a:rPr lang="es-ES" sz="1600" err="1">
                <a:latin typeface="Verdana" panose="020B0604030504040204" pitchFamily="34" charset="0"/>
                <a:ea typeface="Verdana" panose="020B0604030504040204" pitchFamily="34" charset="0"/>
              </a:rPr>
              <a:t>Santangelo</a:t>
            </a:r>
            <a:r>
              <a:rPr lang="es-ES" sz="1600">
                <a:latin typeface="Verdana" panose="020B0604030504040204" pitchFamily="34" charset="0"/>
                <a:ea typeface="Verdana" panose="020B0604030504040204" pitchFamily="34" charset="0"/>
              </a:rPr>
              <a:t>, and </a:t>
            </a:r>
            <a:r>
              <a:rPr lang="es-ES" sz="1600" err="1">
                <a:latin typeface="Verdana" panose="020B0604030504040204" pitchFamily="34" charset="0"/>
                <a:ea typeface="Verdana" panose="020B0604030504040204" pitchFamily="34" charset="0"/>
              </a:rPr>
              <a:t>Deguest</a:t>
            </a:r>
            <a:r>
              <a:rPr lang="es-ES" sz="1600">
                <a:latin typeface="Verdana" panose="020B0604030504040204" pitchFamily="34" charset="0"/>
                <a:ea typeface="Verdana" panose="020B0604030504040204" pitchFamily="34" charset="0"/>
              </a:rPr>
              <a:t> (2015) proponen un método alternativo llamado “</a:t>
            </a:r>
            <a:r>
              <a:rPr lang="es-ES" sz="1600" err="1">
                <a:latin typeface="Verdana" panose="020B0604030504040204" pitchFamily="34" charset="0"/>
                <a:ea typeface="Verdana" panose="020B0604030504040204" pitchFamily="34" charset="0"/>
              </a:rPr>
              <a:t>Minimum</a:t>
            </a:r>
            <a:r>
              <a:rPr lang="es-ES" sz="1600">
                <a:latin typeface="Verdana" panose="020B0604030504040204" pitchFamily="34" charset="0"/>
                <a:ea typeface="Verdana" panose="020B0604030504040204" pitchFamily="34" charset="0"/>
              </a:rPr>
              <a:t> Linear </a:t>
            </a:r>
            <a:r>
              <a:rPr lang="es-ES" sz="1600" err="1">
                <a:latin typeface="Verdana" panose="020B0604030504040204" pitchFamily="34" charset="0"/>
                <a:ea typeface="Verdana" panose="020B0604030504040204" pitchFamily="34" charset="0"/>
              </a:rPr>
              <a:t>Torsion</a:t>
            </a:r>
            <a:r>
              <a:rPr lang="es-ES" sz="1600">
                <a:latin typeface="Verdana" panose="020B0604030504040204" pitchFamily="34" charset="0"/>
                <a:ea typeface="Verdana" panose="020B0604030504040204" pitchFamily="34" charset="0"/>
              </a:rPr>
              <a:t>”. Esta técnica también permite encontrar una serie de factores no correlacionados, lo más parecidos a los activos originalmente disponible. </a:t>
            </a:r>
          </a:p>
          <a:p>
            <a:endParaRPr lang="es-ES" sz="1600">
              <a:latin typeface="Verdana" panose="020B0604030504040204" pitchFamily="34" charset="0"/>
              <a:ea typeface="Verdana" panose="020B0604030504040204" pitchFamily="34" charset="0"/>
            </a:endParaRPr>
          </a:p>
          <a:p>
            <a:r>
              <a:rPr lang="es-ES" sz="1600">
                <a:latin typeface="Verdana" panose="020B0604030504040204" pitchFamily="34" charset="0"/>
                <a:ea typeface="Verdana" panose="020B0604030504040204" pitchFamily="34" charset="0"/>
              </a:rPr>
              <a:t>La idea es entonces encontrar una canasta de pesos que forme unos factores no correlacionados y que la suma del tracking error de los factores con respecto a los activos sea tan baja como sea posible. </a:t>
            </a:r>
          </a:p>
          <a:p>
            <a:endParaRPr lang="es-ES" sz="1600">
              <a:latin typeface="Verdana" panose="020B0604030504040204" pitchFamily="34" charset="0"/>
              <a:ea typeface="Verdana" panose="020B0604030504040204" pitchFamily="34" charset="0"/>
            </a:endParaRPr>
          </a:p>
          <a:p>
            <a:r>
              <a:rPr lang="es-ES" sz="1600">
                <a:latin typeface="Verdana" panose="020B0604030504040204" pitchFamily="34" charset="0"/>
                <a:ea typeface="Verdana" panose="020B0604030504040204" pitchFamily="34" charset="0"/>
              </a:rPr>
              <a:t>De esta manera se gana en robustez y en interpretabilidad. </a:t>
            </a:r>
          </a:p>
        </p:txBody>
      </p:sp>
    </p:spTree>
    <p:extLst>
      <p:ext uri="{BB962C8B-B14F-4D97-AF65-F5344CB8AC3E}">
        <p14:creationId xmlns:p14="http://schemas.microsoft.com/office/powerpoint/2010/main" val="1868688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a:extLst>
            <a:ext uri="{FF2B5EF4-FFF2-40B4-BE49-F238E27FC236}">
              <a16:creationId xmlns:a16="http://schemas.microsoft.com/office/drawing/2014/main" id="{3F39CA43-E245-1A07-7EA5-FC648252C9BC}"/>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2F8977BC-DA91-0140-05C9-1E65F10AA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Rounded Corners 7">
            <a:extLst>
              <a:ext uri="{FF2B5EF4-FFF2-40B4-BE49-F238E27FC236}">
                <a16:creationId xmlns:a16="http://schemas.microsoft.com/office/drawing/2014/main" id="{68BF9C72-02E1-247C-4B10-CA1101625119}"/>
              </a:ext>
            </a:extLst>
          </p:cNvPr>
          <p:cNvSpPr/>
          <p:nvPr/>
        </p:nvSpPr>
        <p:spPr>
          <a:xfrm>
            <a:off x="3915599" y="384358"/>
            <a:ext cx="6984521" cy="80225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xtBox 1">
            <a:extLst>
              <a:ext uri="{FF2B5EF4-FFF2-40B4-BE49-F238E27FC236}">
                <a16:creationId xmlns:a16="http://schemas.microsoft.com/office/drawing/2014/main" id="{E522315E-7864-2A57-71E9-4784274FE5C1}"/>
              </a:ext>
            </a:extLst>
          </p:cNvPr>
          <p:cNvSpPr txBox="1"/>
          <p:nvPr/>
        </p:nvSpPr>
        <p:spPr>
          <a:xfrm>
            <a:off x="402513" y="463364"/>
            <a:ext cx="5236235" cy="646331"/>
          </a:xfrm>
          <a:prstGeom prst="rect">
            <a:avLst/>
          </a:prstGeom>
          <a:noFill/>
        </p:spPr>
        <p:txBody>
          <a:bodyPr wrap="square" rtlCol="0">
            <a:spAutoFit/>
          </a:bodyPr>
          <a:lstStyle/>
          <a:p>
            <a:r>
              <a:rPr lang="es-CO" sz="3600" b="1">
                <a:solidFill>
                  <a:srgbClr val="243671"/>
                </a:solidFill>
                <a:latin typeface="Verdana" panose="020B0604030504040204" pitchFamily="34" charset="0"/>
                <a:ea typeface="Verdana" panose="020B0604030504040204" pitchFamily="34" charset="0"/>
              </a:rPr>
              <a:t>Error de Predicción</a:t>
            </a:r>
          </a:p>
        </p:txBody>
      </p:sp>
      <mc:AlternateContent xmlns:mc="http://schemas.openxmlformats.org/markup-compatibility/2006" xmlns:a14="http://schemas.microsoft.com/office/drawing/2010/main">
        <mc:Choice Requires="a14">
          <p:sp>
            <p:nvSpPr>
              <p:cNvPr id="13" name="TextBox 5">
                <a:extLst>
                  <a:ext uri="{FF2B5EF4-FFF2-40B4-BE49-F238E27FC236}">
                    <a16:creationId xmlns:a16="http://schemas.microsoft.com/office/drawing/2014/main" id="{C28FF1DE-CD1E-A909-01EB-B96DB6727F4B}"/>
                  </a:ext>
                </a:extLst>
              </p:cNvPr>
              <p:cNvSpPr txBox="1"/>
              <p:nvPr/>
            </p:nvSpPr>
            <p:spPr>
              <a:xfrm>
                <a:off x="402513" y="1427448"/>
                <a:ext cx="4865328" cy="3219728"/>
              </a:xfrm>
              <a:prstGeom prst="rect">
                <a:avLst/>
              </a:prstGeom>
              <a:noFill/>
            </p:spPr>
            <p:txBody>
              <a:bodyPr wrap="square">
                <a:spAutoFit/>
              </a:bodyPr>
              <a:lstStyle/>
              <a:p>
                <a:pPr/>
                <a:r>
                  <a:rPr lang="es-ES" sz="1400" kern="100">
                    <a:latin typeface="Verdana" panose="020B0604030504040204" pitchFamily="34" charset="0"/>
                    <a:ea typeface="Verdana" panose="020B0604030504040204" pitchFamily="34" charset="0"/>
                    <a:cs typeface="Arial" panose="020B0604020202020204" pitchFamily="34" charset="0"/>
                  </a:rPr>
                  <a:t>Podemos entonces descomponer el error total de nuestro modelo de la siguiente manera, por practicidad denotemos </a:t>
                </a:r>
                <a14:m>
                  <m:oMath xmlns:m="http://schemas.openxmlformats.org/officeDocument/2006/math">
                    <m:acc>
                      <m:accPr>
                        <m:chr m:val="̂"/>
                        <m:ctrlPr>
                          <a:rPr lang="es-ES" sz="1400" i="1" kern="100" smtClean="0">
                            <a:latin typeface="Cambria Math" panose="02040503050406030204" pitchFamily="18" charset="0"/>
                            <a:ea typeface="Yu Mincho" panose="02020400000000000000" pitchFamily="18" charset="-128"/>
                            <a:cs typeface="Arial" panose="020B0604020202020204" pitchFamily="34" charset="0"/>
                          </a:rPr>
                        </m:ctrlPr>
                      </m:accPr>
                      <m:e>
                        <m:r>
                          <a:rPr lang="es-CO" sz="1400" b="0" i="1" kern="100" smtClean="0">
                            <a:latin typeface="Cambria Math" panose="02040503050406030204" pitchFamily="18" charset="0"/>
                            <a:ea typeface="Yu Mincho" panose="02020400000000000000" pitchFamily="18" charset="-128"/>
                            <a:cs typeface="Arial" panose="020B0604020202020204" pitchFamily="34" charset="0"/>
                          </a:rPr>
                          <m:t>𝑓</m:t>
                        </m:r>
                      </m:e>
                    </m:acc>
                    <m:r>
                      <a:rPr lang="es-CO" sz="1400" b="0" i="1" kern="100" smtClean="0">
                        <a:latin typeface="Cambria Math" panose="02040503050406030204" pitchFamily="18" charset="0"/>
                        <a:ea typeface="Yu Mincho" panose="02020400000000000000" pitchFamily="18" charset="-128"/>
                        <a:cs typeface="Arial" panose="020B0604020202020204" pitchFamily="34" charset="0"/>
                      </a:rPr>
                      <m:t>=</m:t>
                    </m:r>
                    <m:acc>
                      <m:accPr>
                        <m:chr m:val="̂"/>
                        <m:ctrlPr>
                          <a:rPr lang="es-CO" sz="1400" b="0" i="1" kern="100" smtClean="0">
                            <a:latin typeface="Cambria Math" panose="02040503050406030204" pitchFamily="18" charset="0"/>
                            <a:ea typeface="Yu Mincho" panose="02020400000000000000" pitchFamily="18" charset="-128"/>
                            <a:cs typeface="Arial" panose="020B0604020202020204" pitchFamily="34" charset="0"/>
                          </a:rPr>
                        </m:ctrlPr>
                      </m:accPr>
                      <m:e>
                        <m:r>
                          <a:rPr lang="es-CO" sz="1400" b="0" i="1" kern="100" smtClean="0">
                            <a:latin typeface="Cambria Math" panose="02040503050406030204" pitchFamily="18" charset="0"/>
                            <a:ea typeface="Yu Mincho" panose="02020400000000000000" pitchFamily="18" charset="-128"/>
                            <a:cs typeface="Arial" panose="020B0604020202020204" pitchFamily="34" charset="0"/>
                          </a:rPr>
                          <m:t>𝑓</m:t>
                        </m:r>
                      </m:e>
                    </m:acc>
                    <m:r>
                      <a:rPr lang="es-CO" sz="1400" b="0" i="1" kern="100" smtClean="0">
                        <a:latin typeface="Cambria Math" panose="02040503050406030204" pitchFamily="18" charset="0"/>
                        <a:ea typeface="Yu Mincho" panose="02020400000000000000" pitchFamily="18" charset="-128"/>
                        <a:cs typeface="Arial" panose="020B0604020202020204" pitchFamily="34" charset="0"/>
                      </a:rPr>
                      <m:t>(</m:t>
                    </m:r>
                    <m:r>
                      <a:rPr lang="es-CO" sz="1400" b="0" i="1" kern="100" smtClean="0">
                        <a:latin typeface="Cambria Math" panose="02040503050406030204" pitchFamily="18" charset="0"/>
                        <a:ea typeface="Yu Mincho" panose="02020400000000000000" pitchFamily="18" charset="-128"/>
                        <a:cs typeface="Arial" panose="020B0604020202020204" pitchFamily="34" charset="0"/>
                      </a:rPr>
                      <m:t>𝑥</m:t>
                    </m:r>
                    <m:r>
                      <a:rPr lang="es-CO" sz="1400" b="0" i="1" kern="100" smtClean="0">
                        <a:latin typeface="Cambria Math" panose="02040503050406030204" pitchFamily="18" charset="0"/>
                        <a:ea typeface="Yu Mincho" panose="02020400000000000000" pitchFamily="18" charset="-128"/>
                        <a:cs typeface="Arial" panose="020B0604020202020204" pitchFamily="34" charset="0"/>
                      </a:rPr>
                      <m:t>)</m:t>
                    </m:r>
                  </m:oMath>
                </a14:m>
                <a:br>
                  <a:rPr lang="es-ES" sz="1100" kern="100">
                    <a:latin typeface="Verdana" panose="020B0604030504040204" pitchFamily="34" charset="0"/>
                    <a:ea typeface="Verdana" panose="020B060403050404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s-CO" sz="1600" b="0" i="1" kern="100" smtClean="0">
                          <a:latin typeface="Cambria Math" panose="02040503050406030204" pitchFamily="18" charset="0"/>
                          <a:ea typeface="Yu Mincho" panose="02020400000000000000" pitchFamily="18" charset="-128"/>
                          <a:cs typeface="Arial" panose="020B0604020202020204" pitchFamily="34" charset="0"/>
                        </a:rPr>
                        <m:t>𝐸</m:t>
                      </m:r>
                      <m:sSup>
                        <m:sSupPr>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sSupPr>
                        <m:e>
                          <m:d>
                            <m:dPr>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dPr>
                            <m:e>
                              <m:r>
                                <a:rPr lang="es-CO" sz="1600" b="0" i="1" kern="100" smtClean="0">
                                  <a:latin typeface="Cambria Math" panose="02040503050406030204" pitchFamily="18" charset="0"/>
                                  <a:ea typeface="Yu Mincho" panose="02020400000000000000" pitchFamily="18" charset="-128"/>
                                  <a:cs typeface="Arial" panose="020B0604020202020204" pitchFamily="34" charset="0"/>
                                </a:rPr>
                                <m:t>𝑌</m:t>
                              </m:r>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acc>
                                <m:accPr>
                                  <m:chr m:val="̂"/>
                                  <m:ctrlPr>
                                    <a:rPr lang="es-CO" sz="1600" i="1" kern="100">
                                      <a:latin typeface="Cambria Math" panose="02040503050406030204" pitchFamily="18" charset="0"/>
                                      <a:ea typeface="Yu Mincho" panose="02020400000000000000" pitchFamily="18" charset="-128"/>
                                      <a:cs typeface="Arial" panose="020B0604020202020204" pitchFamily="34" charset="0"/>
                                    </a:rPr>
                                  </m:ctrlPr>
                                </m:accPr>
                                <m:e>
                                  <m:r>
                                    <a:rPr lang="es-CO" sz="1600" i="1" kern="100">
                                      <a:latin typeface="Cambria Math" panose="02040503050406030204" pitchFamily="18" charset="0"/>
                                      <a:ea typeface="Yu Mincho" panose="02020400000000000000" pitchFamily="18" charset="-128"/>
                                      <a:cs typeface="Arial" panose="020B0604020202020204" pitchFamily="34" charset="0"/>
                                    </a:rPr>
                                    <m:t>𝑓</m:t>
                                  </m:r>
                                </m:e>
                              </m:acc>
                            </m:e>
                          </m:d>
                        </m:e>
                        <m:sup>
                          <m:r>
                            <a:rPr lang="es-CO" sz="1600" b="0" i="1" kern="100" smtClean="0">
                              <a:latin typeface="Cambria Math" panose="02040503050406030204" pitchFamily="18" charset="0"/>
                              <a:ea typeface="Yu Mincho" panose="02020400000000000000" pitchFamily="18" charset="-128"/>
                              <a:cs typeface="Arial" panose="020B0604020202020204" pitchFamily="34" charset="0"/>
                            </a:rPr>
                            <m:t>2</m:t>
                          </m:r>
                        </m:sup>
                      </m:sSup>
                      <m:r>
                        <a:rPr lang="es-CO" sz="1600" i="1" kern="100">
                          <a:latin typeface="Cambria Math" panose="02040503050406030204" pitchFamily="18" charset="0"/>
                          <a:ea typeface="Yu Mincho" panose="02020400000000000000" pitchFamily="18" charset="-128"/>
                          <a:cs typeface="Arial" panose="020B0604020202020204" pitchFamily="34" charset="0"/>
                        </a:rPr>
                        <m:t>=</m:t>
                      </m:r>
                      <m:r>
                        <a:rPr lang="es-CO" sz="1600" i="1" kern="100">
                          <a:latin typeface="Cambria Math" panose="02040503050406030204" pitchFamily="18" charset="0"/>
                          <a:ea typeface="Yu Mincho" panose="02020400000000000000" pitchFamily="18" charset="-128"/>
                          <a:cs typeface="Arial" panose="020B0604020202020204" pitchFamily="34" charset="0"/>
                        </a:rPr>
                        <m:t>𝐸</m:t>
                      </m:r>
                      <m:r>
                        <a:rPr lang="es-CO" sz="1600" i="1" kern="100">
                          <a:latin typeface="Cambria Math" panose="02040503050406030204" pitchFamily="18" charset="0"/>
                          <a:ea typeface="Yu Mincho" panose="02020400000000000000" pitchFamily="18" charset="-128"/>
                          <a:cs typeface="Arial" panose="020B0604020202020204" pitchFamily="34" charset="0"/>
                        </a:rPr>
                        <m:t>[</m:t>
                      </m:r>
                      <m:r>
                        <a:rPr lang="es-CO" sz="1600" i="1" kern="100">
                          <a:latin typeface="Cambria Math" panose="02040503050406030204" pitchFamily="18" charset="0"/>
                          <a:ea typeface="Yu Mincho" panose="02020400000000000000" pitchFamily="18" charset="-128"/>
                          <a:cs typeface="Arial" panose="020B0604020202020204" pitchFamily="34" charset="0"/>
                        </a:rPr>
                        <m:t>𝑌</m:t>
                      </m:r>
                      <m:r>
                        <a:rPr lang="es-CO" sz="1600" i="1" kern="100">
                          <a:latin typeface="Cambria Math" panose="02040503050406030204" pitchFamily="18" charset="0"/>
                          <a:ea typeface="Yu Mincho" panose="02020400000000000000" pitchFamily="18" charset="-128"/>
                          <a:cs typeface="Arial" panose="020B0604020202020204" pitchFamily="34" charset="0"/>
                        </a:rPr>
                        <m:t>−</m:t>
                      </m:r>
                      <m:r>
                        <a:rPr lang="es-CO" sz="1600" i="1" kern="100">
                          <a:latin typeface="Cambria Math" panose="02040503050406030204" pitchFamily="18" charset="0"/>
                          <a:ea typeface="Yu Mincho" panose="02020400000000000000" pitchFamily="18" charset="-128"/>
                          <a:cs typeface="Arial" panose="020B0604020202020204" pitchFamily="34" charset="0"/>
                        </a:rPr>
                        <m:t>𝑓</m:t>
                      </m:r>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r>
                        <a:rPr lang="es-CO" sz="1600" i="1" kern="100">
                          <a:latin typeface="Cambria Math" panose="02040503050406030204" pitchFamily="18" charset="0"/>
                          <a:ea typeface="Yu Mincho" panose="02020400000000000000" pitchFamily="18" charset="-128"/>
                          <a:cs typeface="Arial" panose="020B0604020202020204" pitchFamily="34" charset="0"/>
                        </a:rPr>
                        <m:t>𝑓</m:t>
                      </m:r>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acc>
                        <m:accPr>
                          <m:chr m:val="̂"/>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accPr>
                        <m:e>
                          <m:r>
                            <a:rPr lang="es-CO" sz="1600" i="1" kern="100">
                              <a:latin typeface="Cambria Math" panose="02040503050406030204" pitchFamily="18" charset="0"/>
                              <a:ea typeface="Yu Mincho" panose="02020400000000000000" pitchFamily="18" charset="-128"/>
                              <a:cs typeface="Arial" panose="020B0604020202020204" pitchFamily="34" charset="0"/>
                            </a:rPr>
                            <m:t>𝑓</m:t>
                          </m:r>
                        </m:e>
                      </m:acc>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oMath>
                  </m:oMathPara>
                </a14:m>
                <a:endParaRPr lang="es-ES" kern="100">
                  <a:latin typeface="Verdana" panose="020B0604030504040204" pitchFamily="34" charset="0"/>
                  <a:ea typeface="Verdana" panose="020B0604030504040204" pitchFamily="34"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r>
                        <a:rPr lang="es-CO" sz="1600" b="0" i="1" kern="100" smtClean="0">
                          <a:latin typeface="Cambria Math" panose="02040503050406030204" pitchFamily="18" charset="0"/>
                          <a:ea typeface="Yu Mincho" panose="02020400000000000000" pitchFamily="18" charset="-128"/>
                          <a:cs typeface="Arial" panose="020B0604020202020204" pitchFamily="34" charset="0"/>
                        </a:rPr>
                        <m:t>𝐸</m:t>
                      </m:r>
                      <m:sSup>
                        <m:sSupPr>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sSupPr>
                        <m:e>
                          <m:d>
                            <m:dPr>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dPr>
                            <m:e>
                              <m:r>
                                <a:rPr lang="es-CO" sz="1600" b="0" i="1" kern="100" smtClean="0">
                                  <a:latin typeface="Cambria Math" panose="02040503050406030204" pitchFamily="18" charset="0"/>
                                  <a:ea typeface="Yu Mincho" panose="02020400000000000000" pitchFamily="18" charset="-128"/>
                                  <a:cs typeface="Arial" panose="020B0604020202020204" pitchFamily="34" charset="0"/>
                                </a:rPr>
                                <m:t>𝑌</m:t>
                              </m:r>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acc>
                                <m:accPr>
                                  <m:chr m:val="̂"/>
                                  <m:ctrlPr>
                                    <a:rPr lang="es-CO" sz="1600" i="1" kern="100">
                                      <a:latin typeface="Cambria Math" panose="02040503050406030204" pitchFamily="18" charset="0"/>
                                      <a:ea typeface="Yu Mincho" panose="02020400000000000000" pitchFamily="18" charset="-128"/>
                                      <a:cs typeface="Arial" panose="020B0604020202020204" pitchFamily="34" charset="0"/>
                                    </a:rPr>
                                  </m:ctrlPr>
                                </m:accPr>
                                <m:e>
                                  <m:r>
                                    <a:rPr lang="es-CO" sz="1600" i="1" kern="100">
                                      <a:latin typeface="Cambria Math" panose="02040503050406030204" pitchFamily="18" charset="0"/>
                                      <a:ea typeface="Yu Mincho" panose="02020400000000000000" pitchFamily="18" charset="-128"/>
                                      <a:cs typeface="Arial" panose="020B0604020202020204" pitchFamily="34" charset="0"/>
                                    </a:rPr>
                                    <m:t>𝑓</m:t>
                                  </m:r>
                                </m:e>
                              </m:acc>
                            </m:e>
                          </m:d>
                        </m:e>
                        <m:sup>
                          <m:r>
                            <a:rPr lang="es-CO" sz="1600" b="0" i="1" kern="100" smtClean="0">
                              <a:latin typeface="Cambria Math" panose="02040503050406030204" pitchFamily="18" charset="0"/>
                              <a:ea typeface="Yu Mincho" panose="02020400000000000000" pitchFamily="18" charset="-128"/>
                              <a:cs typeface="Arial" panose="020B0604020202020204" pitchFamily="34" charset="0"/>
                            </a:rPr>
                            <m:t>2</m:t>
                          </m:r>
                        </m:sup>
                      </m:sSup>
                      <m:r>
                        <a:rPr lang="es-CO" sz="1600" i="1" kern="100">
                          <a:latin typeface="Cambria Math" panose="02040503050406030204" pitchFamily="18" charset="0"/>
                          <a:ea typeface="Yu Mincho" panose="02020400000000000000" pitchFamily="18" charset="-128"/>
                          <a:cs typeface="Arial" panose="020B0604020202020204" pitchFamily="34" charset="0"/>
                        </a:rPr>
                        <m:t>+</m:t>
                      </m:r>
                      <m:r>
                        <a:rPr lang="es-CO" sz="1600" i="1" kern="100">
                          <a:latin typeface="Cambria Math" panose="02040503050406030204" pitchFamily="18" charset="0"/>
                          <a:ea typeface="Yu Mincho" panose="02020400000000000000" pitchFamily="18" charset="-128"/>
                          <a:cs typeface="Arial" panose="020B0604020202020204" pitchFamily="34" charset="0"/>
                        </a:rPr>
                        <m:t>𝐸</m:t>
                      </m:r>
                      <m:sSup>
                        <m:sSupPr>
                          <m:ctrlPr>
                            <a:rPr lang="es-CO" sz="1600" i="1" kern="100">
                              <a:latin typeface="Cambria Math" panose="02040503050406030204" pitchFamily="18" charset="0"/>
                              <a:ea typeface="Yu Mincho" panose="02020400000000000000" pitchFamily="18" charset="-128"/>
                              <a:cs typeface="Arial" panose="020B0604020202020204" pitchFamily="34" charset="0"/>
                            </a:rPr>
                          </m:ctrlPr>
                        </m:sSupPr>
                        <m:e>
                          <m:d>
                            <m:dPr>
                              <m:ctrlPr>
                                <a:rPr lang="es-CO" sz="1600" i="1" kern="100">
                                  <a:latin typeface="Cambria Math" panose="02040503050406030204" pitchFamily="18" charset="0"/>
                                  <a:ea typeface="Yu Mincho" panose="02020400000000000000" pitchFamily="18" charset="-128"/>
                                  <a:cs typeface="Arial" panose="020B0604020202020204" pitchFamily="34" charset="0"/>
                                </a:rPr>
                              </m:ctrlPr>
                            </m:dPr>
                            <m:e>
                              <m:r>
                                <a:rPr lang="es-CO" sz="1600" b="0" i="1" kern="100" smtClean="0">
                                  <a:latin typeface="Cambria Math" panose="02040503050406030204" pitchFamily="18" charset="0"/>
                                  <a:ea typeface="Yu Mincho" panose="02020400000000000000" pitchFamily="18" charset="-128"/>
                                  <a:cs typeface="Arial" panose="020B0604020202020204" pitchFamily="34" charset="0"/>
                                </a:rPr>
                                <m:t>𝑓</m:t>
                              </m:r>
                              <m:r>
                                <a:rPr lang="es-CO" sz="1600" i="1" kern="100">
                                  <a:latin typeface="Cambria Math" panose="02040503050406030204" pitchFamily="18" charset="0"/>
                                  <a:ea typeface="Yu Mincho" panose="02020400000000000000" pitchFamily="18" charset="-128"/>
                                  <a:cs typeface="Arial" panose="020B0604020202020204" pitchFamily="34" charset="0"/>
                                </a:rPr>
                                <m:t>−</m:t>
                              </m:r>
                              <m:acc>
                                <m:accPr>
                                  <m:chr m:val="̂"/>
                                  <m:ctrlPr>
                                    <a:rPr lang="es-CO" sz="1600" i="1" kern="100">
                                      <a:latin typeface="Cambria Math" panose="02040503050406030204" pitchFamily="18" charset="0"/>
                                      <a:ea typeface="Yu Mincho" panose="02020400000000000000" pitchFamily="18" charset="-128"/>
                                      <a:cs typeface="Arial" panose="020B0604020202020204" pitchFamily="34" charset="0"/>
                                    </a:rPr>
                                  </m:ctrlPr>
                                </m:accPr>
                                <m:e>
                                  <m:r>
                                    <a:rPr lang="es-CO" sz="1600" i="1" kern="100">
                                      <a:latin typeface="Cambria Math" panose="02040503050406030204" pitchFamily="18" charset="0"/>
                                      <a:ea typeface="Yu Mincho" panose="02020400000000000000" pitchFamily="18" charset="-128"/>
                                      <a:cs typeface="Arial" panose="020B0604020202020204" pitchFamily="34" charset="0"/>
                                    </a:rPr>
                                    <m:t>𝑓</m:t>
                                  </m:r>
                                </m:e>
                              </m:acc>
                            </m:e>
                          </m:d>
                        </m:e>
                        <m:sup>
                          <m:r>
                            <a:rPr lang="es-CO" sz="1600" i="1" kern="100">
                              <a:latin typeface="Cambria Math" panose="02040503050406030204" pitchFamily="18" charset="0"/>
                              <a:ea typeface="Yu Mincho" panose="02020400000000000000" pitchFamily="18" charset="-128"/>
                              <a:cs typeface="Arial" panose="020B0604020202020204" pitchFamily="34" charset="0"/>
                            </a:rPr>
                            <m:t>2</m:t>
                          </m:r>
                        </m:sup>
                      </m:sSup>
                      <m:r>
                        <a:rPr lang="es-CO" sz="1600" b="0" i="1" kern="100" smtClean="0">
                          <a:latin typeface="Cambria Math" panose="02040503050406030204" pitchFamily="18" charset="0"/>
                          <a:ea typeface="Yu Mincho" panose="02020400000000000000" pitchFamily="18" charset="-128"/>
                          <a:cs typeface="Arial" panose="020B0604020202020204" pitchFamily="34" charset="0"/>
                        </a:rPr>
                        <m:t>+2</m:t>
                      </m:r>
                      <m:r>
                        <a:rPr lang="es-CO" sz="1600" b="0" i="1" kern="100" smtClean="0">
                          <a:latin typeface="Cambria Math" panose="02040503050406030204" pitchFamily="18" charset="0"/>
                          <a:ea typeface="Yu Mincho" panose="02020400000000000000" pitchFamily="18" charset="-128"/>
                          <a:cs typeface="Arial" panose="020B0604020202020204" pitchFamily="34" charset="0"/>
                        </a:rPr>
                        <m:t>𝐸</m:t>
                      </m:r>
                      <m:d>
                        <m:dPr>
                          <m:begChr m:val="["/>
                          <m:endChr m:val="]"/>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dPr>
                        <m:e>
                          <m:d>
                            <m:dPr>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dPr>
                            <m:e>
                              <m:r>
                                <a:rPr lang="es-CO" sz="1600" b="0" i="1" kern="100" smtClean="0">
                                  <a:latin typeface="Cambria Math" panose="02040503050406030204" pitchFamily="18" charset="0"/>
                                  <a:ea typeface="Yu Mincho" panose="02020400000000000000" pitchFamily="18" charset="-128"/>
                                  <a:cs typeface="Arial" panose="020B0604020202020204" pitchFamily="34" charset="0"/>
                                </a:rPr>
                                <m:t>𝑌</m:t>
                              </m:r>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r>
                                <a:rPr lang="es-CO" sz="1600" i="1" kern="100">
                                  <a:latin typeface="Cambria Math" panose="02040503050406030204" pitchFamily="18" charset="0"/>
                                  <a:ea typeface="Yu Mincho" panose="02020400000000000000" pitchFamily="18" charset="-128"/>
                                  <a:cs typeface="Arial" panose="020B0604020202020204" pitchFamily="34" charset="0"/>
                                </a:rPr>
                                <m:t>𝑓</m:t>
                              </m:r>
                            </m:e>
                          </m:d>
                          <m:d>
                            <m:dPr>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dPr>
                            <m:e>
                              <m:r>
                                <a:rPr lang="es-CO" sz="1600" i="1" kern="100">
                                  <a:latin typeface="Cambria Math" panose="02040503050406030204" pitchFamily="18" charset="0"/>
                                  <a:ea typeface="Yu Mincho" panose="02020400000000000000" pitchFamily="18" charset="-128"/>
                                  <a:cs typeface="Arial" panose="020B0604020202020204" pitchFamily="34" charset="0"/>
                                </a:rPr>
                                <m:t>𝑓</m:t>
                              </m:r>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acc>
                                <m:accPr>
                                  <m:chr m:val="̂"/>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accPr>
                                <m:e>
                                  <m:r>
                                    <a:rPr lang="es-CO" sz="1600" i="1" kern="100">
                                      <a:latin typeface="Cambria Math" panose="02040503050406030204" pitchFamily="18" charset="0"/>
                                      <a:ea typeface="Yu Mincho" panose="02020400000000000000" pitchFamily="18" charset="-128"/>
                                      <a:cs typeface="Arial" panose="020B0604020202020204" pitchFamily="34" charset="0"/>
                                    </a:rPr>
                                    <m:t>𝑓</m:t>
                                  </m:r>
                                </m:e>
                              </m:acc>
                            </m:e>
                          </m:d>
                        </m:e>
                      </m:d>
                    </m:oMath>
                  </m:oMathPara>
                </a14:m>
                <a:endParaRPr lang="es-CO" sz="1600" b="0" kern="100">
                  <a:latin typeface="Verdana" panose="020B0604030504040204" pitchFamily="34" charset="0"/>
                  <a:ea typeface="Verdana" panose="020B0604030504040204" pitchFamily="34"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r>
                        <a:rPr lang="es-CO" sz="1600" b="0" i="1" kern="100" smtClean="0">
                          <a:latin typeface="Cambria Math" panose="02040503050406030204" pitchFamily="18" charset="0"/>
                          <a:ea typeface="Yu Mincho" panose="02020400000000000000" pitchFamily="18" charset="-128"/>
                          <a:cs typeface="Arial" panose="020B0604020202020204" pitchFamily="34" charset="0"/>
                        </a:rPr>
                        <m:t>𝐸</m:t>
                      </m:r>
                      <m:sSup>
                        <m:sSupPr>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sSupPr>
                        <m:e>
                          <m:d>
                            <m:dPr>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dPr>
                            <m:e>
                              <m:r>
                                <a:rPr lang="es-CO" sz="1600" b="0" i="1" kern="100" smtClean="0">
                                  <a:latin typeface="Cambria Math" panose="02040503050406030204" pitchFamily="18" charset="0"/>
                                  <a:ea typeface="Yu Mincho" panose="02020400000000000000" pitchFamily="18" charset="-128"/>
                                  <a:cs typeface="Arial" panose="020B0604020202020204" pitchFamily="34" charset="0"/>
                                </a:rPr>
                                <m:t>𝑌</m:t>
                              </m:r>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acc>
                                <m:accPr>
                                  <m:chr m:val="̂"/>
                                  <m:ctrlPr>
                                    <a:rPr lang="es-CO" sz="1600" i="1" kern="100">
                                      <a:latin typeface="Cambria Math" panose="02040503050406030204" pitchFamily="18" charset="0"/>
                                      <a:ea typeface="Yu Mincho" panose="02020400000000000000" pitchFamily="18" charset="-128"/>
                                      <a:cs typeface="Arial" panose="020B0604020202020204" pitchFamily="34" charset="0"/>
                                    </a:rPr>
                                  </m:ctrlPr>
                                </m:accPr>
                                <m:e>
                                  <m:r>
                                    <a:rPr lang="es-CO" sz="1600" i="1" kern="100">
                                      <a:latin typeface="Cambria Math" panose="02040503050406030204" pitchFamily="18" charset="0"/>
                                      <a:ea typeface="Yu Mincho" panose="02020400000000000000" pitchFamily="18" charset="-128"/>
                                      <a:cs typeface="Arial" panose="020B0604020202020204" pitchFamily="34" charset="0"/>
                                    </a:rPr>
                                    <m:t>𝑓</m:t>
                                  </m:r>
                                </m:e>
                              </m:acc>
                            </m:e>
                          </m:d>
                        </m:e>
                        <m:sup>
                          <m:r>
                            <a:rPr lang="es-CO" sz="1600" b="0" i="1" kern="100" smtClean="0">
                              <a:latin typeface="Cambria Math" panose="02040503050406030204" pitchFamily="18" charset="0"/>
                              <a:ea typeface="Yu Mincho" panose="02020400000000000000" pitchFamily="18" charset="-128"/>
                              <a:cs typeface="Arial" panose="020B0604020202020204" pitchFamily="34" charset="0"/>
                            </a:rPr>
                            <m:t>2</m:t>
                          </m:r>
                        </m:sup>
                      </m:sSup>
                      <m:r>
                        <a:rPr lang="es-CO" sz="1600" i="1" kern="100">
                          <a:latin typeface="Cambria Math" panose="02040503050406030204" pitchFamily="18" charset="0"/>
                          <a:ea typeface="Yu Mincho" panose="02020400000000000000" pitchFamily="18" charset="-128"/>
                          <a:cs typeface="Arial" panose="020B0604020202020204" pitchFamily="34" charset="0"/>
                        </a:rPr>
                        <m:t>+</m:t>
                      </m:r>
                      <m:r>
                        <a:rPr lang="es-CO" sz="1600" i="1" kern="100">
                          <a:latin typeface="Cambria Math" panose="02040503050406030204" pitchFamily="18" charset="0"/>
                          <a:ea typeface="Yu Mincho" panose="02020400000000000000" pitchFamily="18" charset="-128"/>
                          <a:cs typeface="Arial" panose="020B0604020202020204" pitchFamily="34" charset="0"/>
                        </a:rPr>
                        <m:t>𝐸</m:t>
                      </m:r>
                      <m:sSup>
                        <m:sSupPr>
                          <m:ctrlPr>
                            <a:rPr lang="es-CO" sz="1600" i="1" kern="100">
                              <a:latin typeface="Cambria Math" panose="02040503050406030204" pitchFamily="18" charset="0"/>
                              <a:ea typeface="Yu Mincho" panose="02020400000000000000" pitchFamily="18" charset="-128"/>
                              <a:cs typeface="Arial" panose="020B0604020202020204" pitchFamily="34" charset="0"/>
                            </a:rPr>
                          </m:ctrlPr>
                        </m:sSupPr>
                        <m:e>
                          <m:d>
                            <m:dPr>
                              <m:ctrlPr>
                                <a:rPr lang="es-CO" sz="1600" i="1" kern="100">
                                  <a:latin typeface="Cambria Math" panose="02040503050406030204" pitchFamily="18" charset="0"/>
                                  <a:ea typeface="Yu Mincho" panose="02020400000000000000" pitchFamily="18" charset="-128"/>
                                  <a:cs typeface="Arial" panose="020B0604020202020204" pitchFamily="34" charset="0"/>
                                </a:rPr>
                              </m:ctrlPr>
                            </m:dPr>
                            <m:e>
                              <m:r>
                                <a:rPr lang="es-CO" sz="1600" b="0" i="1" kern="100" smtClean="0">
                                  <a:latin typeface="Cambria Math" panose="02040503050406030204" pitchFamily="18" charset="0"/>
                                  <a:ea typeface="Yu Mincho" panose="02020400000000000000" pitchFamily="18" charset="-128"/>
                                  <a:cs typeface="Arial" panose="020B0604020202020204" pitchFamily="34" charset="0"/>
                                </a:rPr>
                                <m:t>𝑓</m:t>
                              </m:r>
                              <m:r>
                                <a:rPr lang="es-CO" sz="1600" i="1" kern="100">
                                  <a:latin typeface="Cambria Math" panose="02040503050406030204" pitchFamily="18" charset="0"/>
                                  <a:ea typeface="Yu Mincho" panose="02020400000000000000" pitchFamily="18" charset="-128"/>
                                  <a:cs typeface="Arial" panose="020B0604020202020204" pitchFamily="34" charset="0"/>
                                </a:rPr>
                                <m:t>−</m:t>
                              </m:r>
                              <m:acc>
                                <m:accPr>
                                  <m:chr m:val="̂"/>
                                  <m:ctrlPr>
                                    <a:rPr lang="es-CO" sz="1600" i="1" kern="100">
                                      <a:latin typeface="Cambria Math" panose="02040503050406030204" pitchFamily="18" charset="0"/>
                                      <a:ea typeface="Yu Mincho" panose="02020400000000000000" pitchFamily="18" charset="-128"/>
                                      <a:cs typeface="Arial" panose="020B0604020202020204" pitchFamily="34" charset="0"/>
                                    </a:rPr>
                                  </m:ctrlPr>
                                </m:accPr>
                                <m:e>
                                  <m:r>
                                    <a:rPr lang="es-CO" sz="1600" i="1" kern="100">
                                      <a:latin typeface="Cambria Math" panose="02040503050406030204" pitchFamily="18" charset="0"/>
                                      <a:ea typeface="Yu Mincho" panose="02020400000000000000" pitchFamily="18" charset="-128"/>
                                      <a:cs typeface="Arial" panose="020B0604020202020204" pitchFamily="34" charset="0"/>
                                    </a:rPr>
                                    <m:t>𝑓</m:t>
                                  </m:r>
                                </m:e>
                              </m:acc>
                            </m:e>
                          </m:d>
                        </m:e>
                        <m:sup>
                          <m:r>
                            <a:rPr lang="es-CO" sz="1600" i="1" kern="100">
                              <a:latin typeface="Cambria Math" panose="02040503050406030204" pitchFamily="18" charset="0"/>
                              <a:ea typeface="Yu Mincho" panose="02020400000000000000" pitchFamily="18" charset="-128"/>
                              <a:cs typeface="Arial" panose="020B0604020202020204" pitchFamily="34" charset="0"/>
                            </a:rPr>
                            <m:t>2</m:t>
                          </m:r>
                        </m:sup>
                      </m:sSup>
                      <m:r>
                        <a:rPr lang="es-CO" sz="1600" b="0" i="1" kern="100" smtClean="0">
                          <a:latin typeface="Cambria Math" panose="02040503050406030204" pitchFamily="18" charset="0"/>
                          <a:ea typeface="Yu Mincho" panose="02020400000000000000" pitchFamily="18" charset="-128"/>
                          <a:cs typeface="Arial" panose="020B0604020202020204" pitchFamily="34" charset="0"/>
                        </a:rPr>
                        <m:t>+2</m:t>
                      </m:r>
                      <m:r>
                        <a:rPr lang="es-CO" sz="1600" b="0" i="1" kern="100" smtClean="0">
                          <a:latin typeface="Cambria Math" panose="02040503050406030204" pitchFamily="18" charset="0"/>
                          <a:ea typeface="Yu Mincho" panose="02020400000000000000" pitchFamily="18" charset="-128"/>
                          <a:cs typeface="Arial" panose="020B0604020202020204" pitchFamily="34" charset="0"/>
                        </a:rPr>
                        <m:t>𝐸</m:t>
                      </m:r>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r>
                        <a:rPr lang="es-CO" sz="1600" b="0" i="1" kern="100" smtClean="0">
                          <a:latin typeface="Cambria Math" panose="02040503050406030204" pitchFamily="18" charset="0"/>
                          <a:ea typeface="Yu Mincho" panose="02020400000000000000" pitchFamily="18" charset="-128"/>
                          <a:cs typeface="Arial" panose="020B0604020202020204" pitchFamily="34" charset="0"/>
                        </a:rPr>
                        <m:t>𝑓𝑌</m:t>
                      </m:r>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sSup>
                        <m:sSupPr>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sSupPr>
                        <m:e>
                          <m:r>
                            <a:rPr lang="es-CO" sz="1600" i="1" kern="100">
                              <a:latin typeface="Cambria Math" panose="02040503050406030204" pitchFamily="18" charset="0"/>
                              <a:ea typeface="Yu Mincho" panose="02020400000000000000" pitchFamily="18" charset="-128"/>
                              <a:cs typeface="Arial" panose="020B0604020202020204" pitchFamily="34" charset="0"/>
                            </a:rPr>
                            <m:t>𝑓</m:t>
                          </m:r>
                        </m:e>
                        <m:sup>
                          <m:r>
                            <a:rPr lang="es-CO" sz="1600" b="0" i="1" kern="100" smtClean="0">
                              <a:latin typeface="Cambria Math" panose="02040503050406030204" pitchFamily="18" charset="0"/>
                              <a:ea typeface="Yu Mincho" panose="02020400000000000000" pitchFamily="18" charset="-128"/>
                              <a:cs typeface="Arial" panose="020B0604020202020204" pitchFamily="34" charset="0"/>
                            </a:rPr>
                            <m:t>2</m:t>
                          </m:r>
                        </m:sup>
                      </m:sSup>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acc>
                        <m:accPr>
                          <m:chr m:val="̂"/>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accPr>
                        <m:e>
                          <m:r>
                            <a:rPr lang="es-CO" sz="1600" i="1" kern="100">
                              <a:latin typeface="Cambria Math" panose="02040503050406030204" pitchFamily="18" charset="0"/>
                              <a:ea typeface="Yu Mincho" panose="02020400000000000000" pitchFamily="18" charset="-128"/>
                              <a:cs typeface="Arial" panose="020B0604020202020204" pitchFamily="34" charset="0"/>
                            </a:rPr>
                            <m:t>𝑓</m:t>
                          </m:r>
                        </m:e>
                      </m:acc>
                      <m:r>
                        <a:rPr lang="es-CO" sz="1600" b="0" i="1" kern="100" smtClean="0">
                          <a:latin typeface="Cambria Math" panose="02040503050406030204" pitchFamily="18" charset="0"/>
                          <a:ea typeface="Yu Mincho" panose="02020400000000000000" pitchFamily="18" charset="-128"/>
                          <a:cs typeface="Arial" panose="020B0604020202020204" pitchFamily="34" charset="0"/>
                        </a:rPr>
                        <m:t>𝑌</m:t>
                      </m:r>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acc>
                        <m:accPr>
                          <m:chr m:val="̂"/>
                          <m:ctrlPr>
                            <a:rPr lang="es-CO" sz="1600" i="1" kern="100">
                              <a:latin typeface="Cambria Math" panose="02040503050406030204" pitchFamily="18" charset="0"/>
                              <a:ea typeface="Yu Mincho" panose="02020400000000000000" pitchFamily="18" charset="-128"/>
                              <a:cs typeface="Arial" panose="020B0604020202020204" pitchFamily="34" charset="0"/>
                            </a:rPr>
                          </m:ctrlPr>
                        </m:accPr>
                        <m:e>
                          <m:r>
                            <a:rPr lang="es-CO" sz="1600" i="1" kern="100">
                              <a:latin typeface="Cambria Math" panose="02040503050406030204" pitchFamily="18" charset="0"/>
                              <a:ea typeface="Yu Mincho" panose="02020400000000000000" pitchFamily="18" charset="-128"/>
                              <a:cs typeface="Arial" panose="020B0604020202020204" pitchFamily="34" charset="0"/>
                            </a:rPr>
                            <m:t>𝑓</m:t>
                          </m:r>
                        </m:e>
                      </m:acc>
                      <m:r>
                        <a:rPr lang="es-CO" sz="1600" i="1" kern="100">
                          <a:latin typeface="Cambria Math" panose="02040503050406030204" pitchFamily="18" charset="0"/>
                          <a:ea typeface="Yu Mincho" panose="02020400000000000000" pitchFamily="18" charset="-128"/>
                          <a:cs typeface="Arial" panose="020B0604020202020204" pitchFamily="34" charset="0"/>
                        </a:rPr>
                        <m:t>𝑓</m:t>
                      </m:r>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oMath>
                  </m:oMathPara>
                </a14:m>
                <a:endParaRPr lang="es-ES" sz="1600" kern="100">
                  <a:latin typeface="Verdana" panose="020B0604030504040204" pitchFamily="34" charset="0"/>
                  <a:ea typeface="Verdana" panose="020B0604030504040204" pitchFamily="34" charset="0"/>
                  <a:cs typeface="Arial" panose="020B0604020202020204" pitchFamily="34" charset="0"/>
                </a:endParaRPr>
              </a:p>
              <a:p>
                <a:pPr algn="just"/>
                <a:endParaRPr lang="es-ES" sz="1600" kern="100">
                  <a:latin typeface="Verdana" panose="020B0604030504040204" pitchFamily="34" charset="0"/>
                  <a:ea typeface="Verdana" panose="020B0604030504040204" pitchFamily="34" charset="0"/>
                  <a:cs typeface="Arial" panose="020B0604020202020204" pitchFamily="34" charset="0"/>
                </a:endParaRPr>
              </a:p>
              <a:p>
                <a:pPr algn="just"/>
                <a:r>
                  <a:rPr lang="es-ES" sz="1600" kern="100">
                    <a:latin typeface="Verdana" panose="020B0604030504040204" pitchFamily="34" charset="0"/>
                    <a:ea typeface="Verdana" panose="020B0604030504040204" pitchFamily="34" charset="0"/>
                    <a:cs typeface="Arial" panose="020B0604020202020204" pitchFamily="34" charset="0"/>
                  </a:rPr>
                  <a:t>Tomando en cuenta que 𝐸[𝑓]=𝑓 y 𝐸[𝑌]=𝑓</a:t>
                </a:r>
              </a:p>
              <a:p>
                <a:pPr algn="just"/>
                <a14:m>
                  <m:oMathPara xmlns:m="http://schemas.openxmlformats.org/officeDocument/2006/math">
                    <m:oMathParaPr>
                      <m:jc m:val="centerGroup"/>
                    </m:oMathParaPr>
                    <m:oMath xmlns:m="http://schemas.openxmlformats.org/officeDocument/2006/math">
                      <m:r>
                        <a:rPr lang="es-CO" sz="1600" b="0" i="1" kern="100" smtClean="0">
                          <a:latin typeface="Cambria Math" panose="02040503050406030204" pitchFamily="18" charset="0"/>
                          <a:ea typeface="Yu Mincho" panose="02020400000000000000" pitchFamily="18" charset="-128"/>
                          <a:cs typeface="Arial" panose="020B0604020202020204" pitchFamily="34" charset="0"/>
                        </a:rPr>
                        <m:t>𝐸</m:t>
                      </m:r>
                      <m:sSup>
                        <m:sSupPr>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sSupPr>
                        <m:e>
                          <m:d>
                            <m:dPr>
                              <m:begChr m:val="["/>
                              <m:endChr m:val="]"/>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dPr>
                            <m:e>
                              <m:r>
                                <a:rPr lang="es-CO" sz="1600" b="0" i="1" kern="100" smtClean="0">
                                  <a:latin typeface="Cambria Math" panose="02040503050406030204" pitchFamily="18" charset="0"/>
                                  <a:ea typeface="Yu Mincho" panose="02020400000000000000" pitchFamily="18" charset="-128"/>
                                  <a:cs typeface="Arial" panose="020B0604020202020204" pitchFamily="34" charset="0"/>
                                </a:rPr>
                                <m:t>𝜖</m:t>
                              </m:r>
                            </m:e>
                          </m:d>
                        </m:e>
                        <m:sup>
                          <m:r>
                            <a:rPr lang="es-CO" sz="1600" b="0" i="1" kern="100" smtClean="0">
                              <a:latin typeface="Cambria Math" panose="02040503050406030204" pitchFamily="18" charset="0"/>
                              <a:ea typeface="Yu Mincho" panose="02020400000000000000" pitchFamily="18" charset="-128"/>
                              <a:cs typeface="Arial" panose="020B0604020202020204" pitchFamily="34" charset="0"/>
                            </a:rPr>
                            <m:t>2</m:t>
                          </m:r>
                        </m:sup>
                      </m:sSup>
                      <m:r>
                        <a:rPr lang="es-CO" sz="1600" i="1" kern="100">
                          <a:latin typeface="Cambria Math" panose="02040503050406030204" pitchFamily="18" charset="0"/>
                          <a:ea typeface="Yu Mincho" panose="02020400000000000000" pitchFamily="18" charset="-128"/>
                          <a:cs typeface="Arial" panose="020B0604020202020204" pitchFamily="34" charset="0"/>
                        </a:rPr>
                        <m:t>+</m:t>
                      </m:r>
                      <m:r>
                        <a:rPr lang="es-CO" sz="1600" i="1" kern="100">
                          <a:latin typeface="Cambria Math" panose="02040503050406030204" pitchFamily="18" charset="0"/>
                          <a:ea typeface="Yu Mincho" panose="02020400000000000000" pitchFamily="18" charset="-128"/>
                          <a:cs typeface="Arial" panose="020B0604020202020204" pitchFamily="34" charset="0"/>
                        </a:rPr>
                        <m:t>𝐸</m:t>
                      </m:r>
                      <m:sSup>
                        <m:sSupPr>
                          <m:ctrlPr>
                            <a:rPr lang="es-CO" sz="1600" i="1" kern="100">
                              <a:latin typeface="Cambria Math" panose="02040503050406030204" pitchFamily="18" charset="0"/>
                              <a:ea typeface="Yu Mincho" panose="02020400000000000000" pitchFamily="18" charset="-128"/>
                              <a:cs typeface="Arial" panose="020B0604020202020204" pitchFamily="34" charset="0"/>
                            </a:rPr>
                          </m:ctrlPr>
                        </m:sSupPr>
                        <m:e>
                          <m:d>
                            <m:dPr>
                              <m:begChr m:val="["/>
                              <m:endChr m:val="]"/>
                              <m:ctrlPr>
                                <a:rPr lang="es-CO" sz="1600" i="1" kern="100">
                                  <a:latin typeface="Cambria Math" panose="02040503050406030204" pitchFamily="18" charset="0"/>
                                  <a:ea typeface="Yu Mincho" panose="02020400000000000000" pitchFamily="18" charset="-128"/>
                                  <a:cs typeface="Arial" panose="020B0604020202020204" pitchFamily="34" charset="0"/>
                                </a:rPr>
                              </m:ctrlPr>
                            </m:dPr>
                            <m:e>
                              <m:r>
                                <a:rPr lang="es-CO" sz="1600" b="0" i="1" kern="100" smtClean="0">
                                  <a:latin typeface="Cambria Math" panose="02040503050406030204" pitchFamily="18" charset="0"/>
                                  <a:ea typeface="Yu Mincho" panose="02020400000000000000" pitchFamily="18" charset="-128"/>
                                  <a:cs typeface="Arial" panose="020B0604020202020204" pitchFamily="34" charset="0"/>
                                </a:rPr>
                                <m:t>𝑓</m:t>
                              </m:r>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acc>
                                <m:accPr>
                                  <m:chr m:val="̂"/>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accPr>
                                <m:e>
                                  <m:r>
                                    <m:rPr>
                                      <m:nor/>
                                    </m:rPr>
                                    <a:rPr lang="es-ES" sz="1600" kern="100" dirty="0">
                                      <a:latin typeface="Verdana" panose="020B0604030504040204" pitchFamily="34" charset="0"/>
                                      <a:ea typeface="Verdana" panose="020B0604030504040204" pitchFamily="34" charset="0"/>
                                      <a:cs typeface="Arial" panose="020B0604020202020204" pitchFamily="34" charset="0"/>
                                    </a:rPr>
                                    <m:t>𝑓</m:t>
                                  </m:r>
                                </m:e>
                              </m:acc>
                            </m:e>
                          </m:d>
                        </m:e>
                        <m:sup>
                          <m:r>
                            <a:rPr lang="es-CO" sz="1600" i="1" kern="100">
                              <a:latin typeface="Cambria Math" panose="02040503050406030204" pitchFamily="18" charset="0"/>
                              <a:ea typeface="Yu Mincho" panose="02020400000000000000" pitchFamily="18" charset="-128"/>
                              <a:cs typeface="Arial" panose="020B0604020202020204" pitchFamily="34" charset="0"/>
                            </a:rPr>
                            <m:t>2</m:t>
                          </m:r>
                        </m:sup>
                      </m:sSup>
                      <m:r>
                        <a:rPr lang="es-CO" sz="1600" b="0" i="1" kern="100" smtClean="0">
                          <a:latin typeface="Cambria Math" panose="02040503050406030204" pitchFamily="18" charset="0"/>
                          <a:ea typeface="Yu Mincho" panose="02020400000000000000" pitchFamily="18" charset="-128"/>
                          <a:cs typeface="Arial" panose="020B0604020202020204" pitchFamily="34" charset="0"/>
                        </a:rPr>
                        <m:t>+2(</m:t>
                      </m:r>
                      <m:sSup>
                        <m:sSupPr>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sSupPr>
                        <m:e>
                          <m:r>
                            <a:rPr lang="es-CO" sz="1600" b="0" i="1" kern="100" smtClean="0">
                              <a:latin typeface="Cambria Math" panose="02040503050406030204" pitchFamily="18" charset="0"/>
                              <a:ea typeface="Yu Mincho" panose="02020400000000000000" pitchFamily="18" charset="-128"/>
                              <a:cs typeface="Arial" panose="020B0604020202020204" pitchFamily="34" charset="0"/>
                            </a:rPr>
                            <m:t>𝑓</m:t>
                          </m:r>
                        </m:e>
                        <m:sup>
                          <m:r>
                            <a:rPr lang="es-CO" sz="1600" b="0" i="1" kern="100" smtClean="0">
                              <a:latin typeface="Cambria Math" panose="02040503050406030204" pitchFamily="18" charset="0"/>
                              <a:ea typeface="Yu Mincho" panose="02020400000000000000" pitchFamily="18" charset="-128"/>
                              <a:cs typeface="Arial" panose="020B0604020202020204" pitchFamily="34" charset="0"/>
                            </a:rPr>
                            <m:t>2</m:t>
                          </m:r>
                        </m:sup>
                      </m:sSup>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sSup>
                        <m:sSupPr>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sSupPr>
                        <m:e>
                          <m:r>
                            <a:rPr lang="es-CO" sz="1600" b="0" i="1" kern="100" smtClean="0">
                              <a:latin typeface="Cambria Math" panose="02040503050406030204" pitchFamily="18" charset="0"/>
                              <a:ea typeface="Yu Mincho" panose="02020400000000000000" pitchFamily="18" charset="-128"/>
                              <a:cs typeface="Arial" panose="020B0604020202020204" pitchFamily="34" charset="0"/>
                            </a:rPr>
                            <m:t>𝑓</m:t>
                          </m:r>
                        </m:e>
                        <m:sup>
                          <m:r>
                            <a:rPr lang="es-CO" sz="1600" b="0" i="1" kern="100" smtClean="0">
                              <a:latin typeface="Cambria Math" panose="02040503050406030204" pitchFamily="18" charset="0"/>
                              <a:ea typeface="Yu Mincho" panose="02020400000000000000" pitchFamily="18" charset="-128"/>
                              <a:cs typeface="Arial" panose="020B0604020202020204" pitchFamily="34" charset="0"/>
                            </a:rPr>
                            <m:t>2</m:t>
                          </m:r>
                        </m:sup>
                      </m:sSup>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acc>
                        <m:accPr>
                          <m:chr m:val="̂"/>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accPr>
                        <m:e>
                          <m:r>
                            <a:rPr lang="es-CO" sz="1600" i="1" kern="100">
                              <a:latin typeface="Cambria Math" panose="02040503050406030204" pitchFamily="18" charset="0"/>
                              <a:ea typeface="Yu Mincho" panose="02020400000000000000" pitchFamily="18" charset="-128"/>
                              <a:cs typeface="Arial" panose="020B0604020202020204" pitchFamily="34" charset="0"/>
                            </a:rPr>
                            <m:t>𝑓</m:t>
                          </m:r>
                        </m:e>
                      </m:acc>
                      <m:r>
                        <m:rPr>
                          <m:nor/>
                        </m:rPr>
                        <a:rPr lang="es-ES" sz="1600" kern="100" dirty="0">
                          <a:latin typeface="Verdana" panose="020B0604030504040204" pitchFamily="34" charset="0"/>
                          <a:ea typeface="Verdana" panose="020B0604030504040204" pitchFamily="34" charset="0"/>
                          <a:cs typeface="Arial" panose="020B0604020202020204" pitchFamily="34" charset="0"/>
                        </a:rPr>
                        <m:t>𝐸</m:t>
                      </m:r>
                      <m:d>
                        <m:dPr>
                          <m:begChr m:val="["/>
                          <m:endChr m:val="]"/>
                          <m:ctrlPr>
                            <a:rPr lang="es-CO" sz="1600" b="0" i="1" kern="100" dirty="0" smtClean="0">
                              <a:latin typeface="Cambria Math" panose="02040503050406030204" pitchFamily="18" charset="0"/>
                              <a:ea typeface="Yu Mincho" panose="02020400000000000000" pitchFamily="18" charset="-128"/>
                              <a:cs typeface="Arial" panose="020B0604020202020204" pitchFamily="34" charset="0"/>
                            </a:rPr>
                          </m:ctrlPr>
                        </m:dPr>
                        <m:e>
                          <m:acc>
                            <m:accPr>
                              <m:chr m:val="̂"/>
                              <m:ctrlPr>
                                <a:rPr lang="es-CO" sz="1600" b="0" i="1" kern="100" dirty="0" smtClean="0">
                                  <a:latin typeface="Cambria Math" panose="02040503050406030204" pitchFamily="18" charset="0"/>
                                  <a:ea typeface="Yu Mincho" panose="02020400000000000000" pitchFamily="18" charset="-128"/>
                                  <a:cs typeface="Arial" panose="020B0604020202020204" pitchFamily="34" charset="0"/>
                                </a:rPr>
                              </m:ctrlPr>
                            </m:accPr>
                            <m:e>
                              <m:r>
                                <m:rPr>
                                  <m:nor/>
                                </m:rPr>
                                <a:rPr lang="es-ES" sz="1600" kern="100" dirty="0">
                                  <a:latin typeface="Verdana" panose="020B0604030504040204" pitchFamily="34" charset="0"/>
                                  <a:ea typeface="Verdana" panose="020B0604030504040204" pitchFamily="34" charset="0"/>
                                  <a:cs typeface="Arial" panose="020B0604020202020204" pitchFamily="34" charset="0"/>
                                </a:rPr>
                                <m:t>𝑓</m:t>
                              </m:r>
                            </m:e>
                          </m:acc>
                        </m:e>
                      </m:d>
                      <m:r>
                        <a:rPr lang="es-CO" sz="1600" b="0" i="1" kern="100" dirty="0" smtClean="0">
                          <a:latin typeface="Cambria Math" panose="02040503050406030204" pitchFamily="18" charset="0"/>
                          <a:ea typeface="Yu Mincho" panose="02020400000000000000" pitchFamily="18" charset="-128"/>
                          <a:cs typeface="Arial" panose="020B0604020202020204" pitchFamily="34" charset="0"/>
                        </a:rPr>
                        <m:t>+</m:t>
                      </m:r>
                      <m:acc>
                        <m:accPr>
                          <m:chr m:val="̂"/>
                          <m:ctrlPr>
                            <a:rPr lang="es-CO" sz="1600" i="1" kern="100">
                              <a:latin typeface="Cambria Math" panose="02040503050406030204" pitchFamily="18" charset="0"/>
                              <a:ea typeface="Yu Mincho" panose="02020400000000000000" pitchFamily="18" charset="-128"/>
                              <a:cs typeface="Arial" panose="020B0604020202020204" pitchFamily="34" charset="0"/>
                            </a:rPr>
                          </m:ctrlPr>
                        </m:accPr>
                        <m:e>
                          <m:r>
                            <a:rPr lang="es-CO" sz="1600" i="1" kern="100">
                              <a:latin typeface="Cambria Math" panose="02040503050406030204" pitchFamily="18" charset="0"/>
                              <a:ea typeface="Yu Mincho" panose="02020400000000000000" pitchFamily="18" charset="-128"/>
                              <a:cs typeface="Arial" panose="020B0604020202020204" pitchFamily="34" charset="0"/>
                            </a:rPr>
                            <m:t>𝑓</m:t>
                          </m:r>
                        </m:e>
                      </m:acc>
                      <m:r>
                        <a:rPr lang="es-CO" sz="1600" b="0" i="1" kern="100" smtClean="0">
                          <a:latin typeface="Cambria Math" panose="02040503050406030204" pitchFamily="18" charset="0"/>
                          <a:ea typeface="Yu Mincho" panose="02020400000000000000" pitchFamily="18" charset="-128"/>
                          <a:cs typeface="Arial" panose="020B0604020202020204" pitchFamily="34" charset="0"/>
                        </a:rPr>
                        <m:t>𝐸</m:t>
                      </m:r>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acc>
                        <m:accPr>
                          <m:chr m:val="̂"/>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accPr>
                        <m:e>
                          <m:r>
                            <a:rPr lang="es-CO" sz="1600" i="1" kern="100">
                              <a:latin typeface="Cambria Math" panose="02040503050406030204" pitchFamily="18" charset="0"/>
                              <a:ea typeface="Yu Mincho" panose="02020400000000000000" pitchFamily="18" charset="-128"/>
                              <a:cs typeface="Arial" panose="020B0604020202020204" pitchFamily="34" charset="0"/>
                            </a:rPr>
                            <m:t>𝑓</m:t>
                          </m:r>
                        </m:e>
                      </m:acc>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oMath>
                  </m:oMathPara>
                </a14:m>
                <a:endParaRPr lang="es-ES" sz="1600" kern="100">
                  <a:latin typeface="Verdana" panose="020B0604030504040204" pitchFamily="34" charset="0"/>
                  <a:ea typeface="Verdana" panose="020B0604030504040204" pitchFamily="34"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sSub>
                        <m:sSubPr>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sSubPr>
                        <m:e>
                          <m:sSub>
                            <m:sSubPr>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sSubPr>
                            <m:e>
                              <m:r>
                                <a:rPr lang="es-CO" sz="1600" b="0" i="1" kern="100" smtClean="0">
                                  <a:latin typeface="Cambria Math" panose="02040503050406030204" pitchFamily="18" charset="0"/>
                                  <a:ea typeface="Yu Mincho" panose="02020400000000000000" pitchFamily="18" charset="-128"/>
                                  <a:cs typeface="Arial" panose="020B0604020202020204" pitchFamily="34" charset="0"/>
                                </a:rPr>
                                <m:t>𝜎</m:t>
                              </m:r>
                            </m:e>
                            <m:sub>
                              <m:r>
                                <m:rPr>
                                  <m:lit/>
                                </m:rPr>
                                <a:rPr lang="es-CO" sz="1600" b="0" i="1" kern="100" smtClean="0">
                                  <a:latin typeface="Cambria Math" panose="02040503050406030204" pitchFamily="18" charset="0"/>
                                  <a:ea typeface="Yu Mincho" panose="02020400000000000000" pitchFamily="18" charset="-128"/>
                                  <a:cs typeface="Arial" panose="020B0604020202020204" pitchFamily="34" charset="0"/>
                                </a:rPr>
                                <m:t> </m:t>
                              </m:r>
                            </m:sub>
                          </m:sSub>
                        </m:e>
                        <m:sub>
                          <m:r>
                            <a:rPr lang="es-CO" sz="1600" b="0" i="1" kern="100" smtClean="0">
                              <a:latin typeface="Cambria Math" panose="02040503050406030204" pitchFamily="18" charset="0"/>
                              <a:ea typeface="Yu Mincho" panose="02020400000000000000" pitchFamily="18" charset="-128"/>
                              <a:cs typeface="Arial" panose="020B0604020202020204" pitchFamily="34" charset="0"/>
                            </a:rPr>
                            <m:t>𝜖</m:t>
                          </m:r>
                        </m:sub>
                      </m:sSub>
                      <m:r>
                        <a:rPr lang="es-CO" sz="1600" i="1" kern="100">
                          <a:latin typeface="Cambria Math" panose="02040503050406030204" pitchFamily="18" charset="0"/>
                          <a:ea typeface="Yu Mincho" panose="02020400000000000000" pitchFamily="18" charset="-128"/>
                          <a:cs typeface="Arial" panose="020B0604020202020204" pitchFamily="34" charset="0"/>
                        </a:rPr>
                        <m:t>+</m:t>
                      </m:r>
                      <m:r>
                        <a:rPr lang="es-CO" sz="1600" i="1" kern="100">
                          <a:latin typeface="Cambria Math" panose="02040503050406030204" pitchFamily="18" charset="0"/>
                          <a:ea typeface="Yu Mincho" panose="02020400000000000000" pitchFamily="18" charset="-128"/>
                          <a:cs typeface="Arial" panose="020B0604020202020204" pitchFamily="34" charset="0"/>
                        </a:rPr>
                        <m:t>𝐸</m:t>
                      </m:r>
                      <m:r>
                        <a:rPr lang="es-CO" sz="1600" i="1" kern="100">
                          <a:latin typeface="Cambria Math" panose="02040503050406030204" pitchFamily="18" charset="0"/>
                          <a:ea typeface="Yu Mincho" panose="02020400000000000000" pitchFamily="18" charset="-128"/>
                          <a:cs typeface="Arial" panose="020B0604020202020204" pitchFamily="34" charset="0"/>
                        </a:rPr>
                        <m:t>[</m:t>
                      </m:r>
                      <m:d>
                        <m:dPr>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dPr>
                        <m:e>
                          <m:sSup>
                            <m:sSupPr>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sSupPr>
                            <m:e>
                              <m:r>
                                <a:rPr lang="es-CO" sz="1600" i="1" kern="100">
                                  <a:latin typeface="Cambria Math" panose="02040503050406030204" pitchFamily="18" charset="0"/>
                                  <a:ea typeface="Yu Mincho" panose="02020400000000000000" pitchFamily="18" charset="-128"/>
                                  <a:cs typeface="Arial" panose="020B0604020202020204" pitchFamily="34" charset="0"/>
                                </a:rPr>
                                <m:t>𝑓</m:t>
                              </m:r>
                            </m:e>
                            <m:sup>
                              <m:r>
                                <a:rPr lang="es-CO" sz="1600" b="0" i="1" kern="100" smtClean="0">
                                  <a:latin typeface="Cambria Math" panose="02040503050406030204" pitchFamily="18" charset="0"/>
                                  <a:ea typeface="Yu Mincho" panose="02020400000000000000" pitchFamily="18" charset="-128"/>
                                  <a:cs typeface="Arial" panose="020B0604020202020204" pitchFamily="34" charset="0"/>
                                </a:rPr>
                                <m:t>2</m:t>
                              </m:r>
                            </m:sup>
                          </m:sSup>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sSup>
                            <m:sSupPr>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sSupPr>
                            <m:e>
                              <m:acc>
                                <m:accPr>
                                  <m:chr m:val="̂"/>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accPr>
                                <m:e>
                                  <m:r>
                                    <a:rPr lang="es-CO" sz="1600" i="1" kern="100">
                                      <a:latin typeface="Cambria Math" panose="02040503050406030204" pitchFamily="18" charset="0"/>
                                      <a:ea typeface="Yu Mincho" panose="02020400000000000000" pitchFamily="18" charset="-128"/>
                                      <a:cs typeface="Arial" panose="020B0604020202020204" pitchFamily="34" charset="0"/>
                                    </a:rPr>
                                    <m:t>𝑓</m:t>
                                  </m:r>
                                </m:e>
                              </m:acc>
                            </m:e>
                            <m:sup>
                              <m:r>
                                <a:rPr lang="es-CO" sz="1600" b="0" i="1" kern="100" smtClean="0">
                                  <a:latin typeface="Cambria Math" panose="02040503050406030204" pitchFamily="18" charset="0"/>
                                  <a:ea typeface="Yu Mincho" panose="02020400000000000000" pitchFamily="18" charset="-128"/>
                                  <a:cs typeface="Arial" panose="020B0604020202020204" pitchFamily="34" charset="0"/>
                                </a:rPr>
                                <m:t>2</m:t>
                              </m:r>
                            </m:sup>
                          </m:sSup>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acc>
                            <m:accPr>
                              <m:chr m:val="̂"/>
                              <m:ctrlPr>
                                <a:rPr lang="es-CO" sz="1600" i="1" kern="100">
                                  <a:latin typeface="Cambria Math" panose="02040503050406030204" pitchFamily="18" charset="0"/>
                                  <a:ea typeface="Yu Mincho" panose="02020400000000000000" pitchFamily="18" charset="-128"/>
                                  <a:cs typeface="Arial" panose="020B0604020202020204" pitchFamily="34" charset="0"/>
                                </a:rPr>
                              </m:ctrlPr>
                            </m:accPr>
                            <m:e>
                              <m:r>
                                <a:rPr lang="es-CO" sz="1600" i="1" kern="100">
                                  <a:latin typeface="Cambria Math" panose="02040503050406030204" pitchFamily="18" charset="0"/>
                                  <a:ea typeface="Yu Mincho" panose="02020400000000000000" pitchFamily="18" charset="-128"/>
                                  <a:cs typeface="Arial" panose="020B0604020202020204" pitchFamily="34" charset="0"/>
                                </a:rPr>
                                <m:t>𝑓</m:t>
                              </m:r>
                            </m:e>
                          </m:acc>
                          <m:r>
                            <a:rPr lang="es-CO" sz="1600" b="0" i="1" kern="100" smtClean="0">
                              <a:latin typeface="Cambria Math" panose="02040503050406030204" pitchFamily="18" charset="0"/>
                              <a:ea typeface="Yu Mincho" panose="02020400000000000000" pitchFamily="18" charset="-128"/>
                              <a:cs typeface="Arial" panose="020B0604020202020204" pitchFamily="34" charset="0"/>
                            </a:rPr>
                            <m:t>𝐸</m:t>
                          </m:r>
                          <m:d>
                            <m:dPr>
                              <m:begChr m:val="["/>
                              <m:endChr m:val="]"/>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dPr>
                            <m:e>
                              <m:acc>
                                <m:accPr>
                                  <m:chr m:val="̂"/>
                                  <m:ctrlPr>
                                    <a:rPr lang="es-CO" sz="1600" i="1" kern="100">
                                      <a:latin typeface="Cambria Math" panose="02040503050406030204" pitchFamily="18" charset="0"/>
                                      <a:ea typeface="Yu Mincho" panose="02020400000000000000" pitchFamily="18" charset="-128"/>
                                      <a:cs typeface="Arial" panose="020B0604020202020204" pitchFamily="34" charset="0"/>
                                    </a:rPr>
                                  </m:ctrlPr>
                                </m:accPr>
                                <m:e>
                                  <m:r>
                                    <a:rPr lang="es-CO" sz="1600" i="1" kern="100">
                                      <a:latin typeface="Cambria Math" panose="02040503050406030204" pitchFamily="18" charset="0"/>
                                      <a:ea typeface="Yu Mincho" panose="02020400000000000000" pitchFamily="18" charset="-128"/>
                                      <a:cs typeface="Arial" panose="020B0604020202020204" pitchFamily="34" charset="0"/>
                                    </a:rPr>
                                    <m:t>𝑓</m:t>
                                  </m:r>
                                </m:e>
                              </m:acc>
                            </m:e>
                          </m:d>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acc>
                            <m:accPr>
                              <m:chr m:val="̂"/>
                              <m:ctrlPr>
                                <a:rPr lang="es-CO" sz="1600" i="1" kern="100">
                                  <a:latin typeface="Cambria Math" panose="02040503050406030204" pitchFamily="18" charset="0"/>
                                  <a:ea typeface="Yu Mincho" panose="02020400000000000000" pitchFamily="18" charset="-128"/>
                                  <a:cs typeface="Arial" panose="020B0604020202020204" pitchFamily="34" charset="0"/>
                                </a:rPr>
                              </m:ctrlPr>
                            </m:accPr>
                            <m:e>
                              <m:r>
                                <a:rPr lang="es-CO" sz="1600" i="1" kern="100">
                                  <a:latin typeface="Cambria Math" panose="02040503050406030204" pitchFamily="18" charset="0"/>
                                  <a:ea typeface="Yu Mincho" panose="02020400000000000000" pitchFamily="18" charset="-128"/>
                                  <a:cs typeface="Arial" panose="020B0604020202020204" pitchFamily="34" charset="0"/>
                                </a:rPr>
                                <m:t>𝑓</m:t>
                              </m:r>
                            </m:e>
                          </m:acc>
                          <m:r>
                            <a:rPr lang="es-CO" sz="1600" b="0" i="1" kern="100" smtClean="0">
                              <a:latin typeface="Cambria Math" panose="02040503050406030204" pitchFamily="18" charset="0"/>
                              <a:ea typeface="Yu Mincho" panose="02020400000000000000" pitchFamily="18" charset="-128"/>
                              <a:cs typeface="Arial" panose="020B0604020202020204" pitchFamily="34" charset="0"/>
                            </a:rPr>
                            <m:t>𝐸</m:t>
                          </m:r>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acc>
                            <m:accPr>
                              <m:chr m:val="̂"/>
                              <m:ctrlPr>
                                <a:rPr lang="es-CO" sz="1600" i="1" kern="100">
                                  <a:latin typeface="Cambria Math" panose="02040503050406030204" pitchFamily="18" charset="0"/>
                                  <a:ea typeface="Yu Mincho" panose="02020400000000000000" pitchFamily="18" charset="-128"/>
                                  <a:cs typeface="Arial" panose="020B0604020202020204" pitchFamily="34" charset="0"/>
                                </a:rPr>
                              </m:ctrlPr>
                            </m:accPr>
                            <m:e>
                              <m:r>
                                <a:rPr lang="es-CO" sz="1600" i="1" kern="100">
                                  <a:latin typeface="Cambria Math" panose="02040503050406030204" pitchFamily="18" charset="0"/>
                                  <a:ea typeface="Yu Mincho" panose="02020400000000000000" pitchFamily="18" charset="-128"/>
                                  <a:cs typeface="Arial" panose="020B0604020202020204" pitchFamily="34" charset="0"/>
                                </a:rPr>
                                <m:t>𝑓</m:t>
                              </m:r>
                            </m:e>
                          </m:acc>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e>
                      </m:d>
                      <m:r>
                        <a:rPr lang="es-CO" sz="1600" i="1" kern="100">
                          <a:latin typeface="Cambria Math" panose="02040503050406030204" pitchFamily="18" charset="0"/>
                          <a:ea typeface="Yu Mincho" panose="02020400000000000000" pitchFamily="18" charset="-128"/>
                          <a:cs typeface="Arial" panose="020B0604020202020204" pitchFamily="34" charset="0"/>
                        </a:rPr>
                        <m:t>]</m:t>
                      </m:r>
                    </m:oMath>
                  </m:oMathPara>
                </a14:m>
                <a:endParaRPr lang="es-ES" sz="1600" kern="100">
                  <a:latin typeface="Verdana" panose="020B0604030504040204" pitchFamily="34" charset="0"/>
                  <a:ea typeface="Verdana" panose="020B0604030504040204" pitchFamily="34"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sSub>
                        <m:sSubPr>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sSubPr>
                        <m:e>
                          <m:sSub>
                            <m:sSubPr>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sSubPr>
                            <m:e>
                              <m:r>
                                <a:rPr lang="es-CO" sz="1600" b="0" i="1" kern="100" smtClean="0">
                                  <a:latin typeface="Cambria Math" panose="02040503050406030204" pitchFamily="18" charset="0"/>
                                  <a:ea typeface="Yu Mincho" panose="02020400000000000000" pitchFamily="18" charset="-128"/>
                                  <a:cs typeface="Arial" panose="020B0604020202020204" pitchFamily="34" charset="0"/>
                                </a:rPr>
                                <m:t>𝜎</m:t>
                              </m:r>
                            </m:e>
                            <m:sub>
                              <m:r>
                                <m:rPr>
                                  <m:lit/>
                                </m:rPr>
                                <a:rPr lang="es-CO" sz="1600" b="0" i="1" kern="100" smtClean="0">
                                  <a:latin typeface="Cambria Math" panose="02040503050406030204" pitchFamily="18" charset="0"/>
                                  <a:ea typeface="Yu Mincho" panose="02020400000000000000" pitchFamily="18" charset="-128"/>
                                  <a:cs typeface="Arial" panose="020B0604020202020204" pitchFamily="34" charset="0"/>
                                </a:rPr>
                                <m:t> </m:t>
                              </m:r>
                            </m:sub>
                          </m:sSub>
                        </m:e>
                        <m:sub>
                          <m:r>
                            <a:rPr lang="es-CO" sz="1600" b="0" i="1" kern="100" smtClean="0">
                              <a:latin typeface="Cambria Math" panose="02040503050406030204" pitchFamily="18" charset="0"/>
                              <a:ea typeface="Yu Mincho" panose="02020400000000000000" pitchFamily="18" charset="-128"/>
                              <a:cs typeface="Arial" panose="020B0604020202020204" pitchFamily="34" charset="0"/>
                            </a:rPr>
                            <m:t>𝜖</m:t>
                          </m:r>
                        </m:sub>
                      </m:sSub>
                      <m:r>
                        <a:rPr lang="es-CO" sz="1600" i="1" kern="100">
                          <a:latin typeface="Cambria Math" panose="02040503050406030204" pitchFamily="18" charset="0"/>
                          <a:ea typeface="Yu Mincho" panose="02020400000000000000" pitchFamily="18" charset="-128"/>
                          <a:cs typeface="Arial" panose="020B0604020202020204" pitchFamily="34" charset="0"/>
                        </a:rPr>
                        <m:t>+</m:t>
                      </m:r>
                      <m:r>
                        <a:rPr lang="es-CO" sz="1600" i="1" kern="100">
                          <a:latin typeface="Cambria Math" panose="02040503050406030204" pitchFamily="18" charset="0"/>
                          <a:ea typeface="Yu Mincho" panose="02020400000000000000" pitchFamily="18" charset="-128"/>
                          <a:cs typeface="Arial" panose="020B0604020202020204" pitchFamily="34" charset="0"/>
                        </a:rPr>
                        <m:t>𝐸</m:t>
                      </m:r>
                      <m:d>
                        <m:dPr>
                          <m:begChr m:val="["/>
                          <m:endChr m:val="]"/>
                          <m:ctrlPr>
                            <a:rPr lang="es-CO" sz="1600" b="0" i="1" kern="100">
                              <a:latin typeface="Cambria Math" panose="02040503050406030204" pitchFamily="18" charset="0"/>
                              <a:ea typeface="Yu Mincho" panose="02020400000000000000" pitchFamily="18" charset="-128"/>
                              <a:cs typeface="Arial" panose="020B0604020202020204" pitchFamily="34" charset="0"/>
                            </a:rPr>
                          </m:ctrlPr>
                        </m:dPr>
                        <m:e>
                          <m:sSup>
                            <m:sSupPr>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sSupPr>
                            <m:e>
                              <m:d>
                                <m:dPr>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dPr>
                                <m:e>
                                  <m:r>
                                    <a:rPr lang="es-CO" sz="1600" b="0" i="1" kern="100" smtClean="0">
                                      <a:latin typeface="Cambria Math" panose="02040503050406030204" pitchFamily="18" charset="0"/>
                                      <a:ea typeface="Yu Mincho" panose="02020400000000000000" pitchFamily="18" charset="-128"/>
                                      <a:cs typeface="Arial" panose="020B0604020202020204" pitchFamily="34" charset="0"/>
                                    </a:rPr>
                                    <m:t>𝑓</m:t>
                                  </m:r>
                                  <m:r>
                                    <a:rPr lang="es-CO" sz="1600" b="0" i="1" kern="100" smtClean="0">
                                      <a:latin typeface="Cambria Math" panose="02040503050406030204" pitchFamily="18" charset="0"/>
                                      <a:ea typeface="Yu Mincho" panose="02020400000000000000" pitchFamily="18" charset="-128"/>
                                      <a:cs typeface="Arial" panose="020B0604020202020204" pitchFamily="34" charset="0"/>
                                    </a:rPr>
                                    <m:t>−</m:t>
                                  </m:r>
                                  <m:acc>
                                    <m:accPr>
                                      <m:chr m:val="̂"/>
                                      <m:ctrlPr>
                                        <a:rPr lang="es-CO" sz="1600" b="0" i="1" kern="100" smtClean="0">
                                          <a:latin typeface="Cambria Math" panose="02040503050406030204" pitchFamily="18" charset="0"/>
                                          <a:ea typeface="Yu Mincho" panose="02020400000000000000" pitchFamily="18" charset="-128"/>
                                          <a:cs typeface="Arial" panose="020B0604020202020204" pitchFamily="34" charset="0"/>
                                        </a:rPr>
                                      </m:ctrlPr>
                                    </m:accPr>
                                    <m:e>
                                      <m:r>
                                        <a:rPr lang="es-CO" sz="1600" i="1" kern="100">
                                          <a:latin typeface="Cambria Math" panose="02040503050406030204" pitchFamily="18" charset="0"/>
                                          <a:ea typeface="Yu Mincho" panose="02020400000000000000" pitchFamily="18" charset="-128"/>
                                          <a:cs typeface="Arial" panose="020B0604020202020204" pitchFamily="34" charset="0"/>
                                        </a:rPr>
                                        <m:t>𝑓</m:t>
                                      </m:r>
                                    </m:e>
                                  </m:acc>
                                </m:e>
                              </m:d>
                            </m:e>
                            <m:sup>
                              <m:r>
                                <a:rPr lang="es-CO" sz="1600" b="0" i="1" kern="100" smtClean="0">
                                  <a:latin typeface="Cambria Math" panose="02040503050406030204" pitchFamily="18" charset="0"/>
                                  <a:ea typeface="Yu Mincho" panose="02020400000000000000" pitchFamily="18" charset="-128"/>
                                  <a:cs typeface="Arial" panose="020B0604020202020204" pitchFamily="34" charset="0"/>
                                </a:rPr>
                                <m:t>2</m:t>
                              </m:r>
                            </m:sup>
                          </m:sSup>
                        </m:e>
                      </m:d>
                    </m:oMath>
                  </m:oMathPara>
                </a14:m>
                <a:endParaRPr lang="es-ES" sz="1600" kern="100">
                  <a:latin typeface="Verdana" panose="020B0604030504040204" pitchFamily="34" charset="0"/>
                  <a:ea typeface="Verdana" panose="020B0604030504040204" pitchFamily="34" charset="0"/>
                  <a:cs typeface="Arial" panose="020B0604020202020204" pitchFamily="34" charset="0"/>
                </a:endParaRPr>
              </a:p>
            </p:txBody>
          </p:sp>
        </mc:Choice>
        <mc:Fallback xmlns="">
          <p:sp>
            <p:nvSpPr>
              <p:cNvPr id="13" name="TextBox 5">
                <a:extLst>
                  <a:ext uri="{FF2B5EF4-FFF2-40B4-BE49-F238E27FC236}">
                    <a16:creationId xmlns:a16="http://schemas.microsoft.com/office/drawing/2014/main" id="{C28FF1DE-CD1E-A909-01EB-B96DB6727F4B}"/>
                  </a:ext>
                </a:extLst>
              </p:cNvPr>
              <p:cNvSpPr txBox="1">
                <a:spLocks noRot="1" noChangeAspect="1" noMove="1" noResize="1" noEditPoints="1" noAdjustHandles="1" noChangeArrowheads="1" noChangeShapeType="1" noTextEdit="1"/>
              </p:cNvSpPr>
              <p:nvPr/>
            </p:nvSpPr>
            <p:spPr>
              <a:xfrm>
                <a:off x="402513" y="1427448"/>
                <a:ext cx="4865328" cy="3219728"/>
              </a:xfrm>
              <a:prstGeom prst="rect">
                <a:avLst/>
              </a:prstGeom>
              <a:blipFill>
                <a:blip r:embed="rId4"/>
                <a:stretch>
                  <a:fillRect l="-627" t="-3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2">
                <a:extLst>
                  <a:ext uri="{FF2B5EF4-FFF2-40B4-BE49-F238E27FC236}">
                    <a16:creationId xmlns:a16="http://schemas.microsoft.com/office/drawing/2014/main" id="{DA05F812-5D2E-2A84-0B61-139F743312DF}"/>
                  </a:ext>
                </a:extLst>
              </p:cNvPr>
              <p:cNvSpPr txBox="1"/>
              <p:nvPr/>
            </p:nvSpPr>
            <p:spPr>
              <a:xfrm>
                <a:off x="5794250" y="1852308"/>
                <a:ext cx="2818540" cy="2370008"/>
              </a:xfrm>
              <a:prstGeom prst="rect">
                <a:avLst/>
              </a:prstGeom>
              <a:noFill/>
            </p:spPr>
            <p:txBody>
              <a:bodyPr wrap="square" rtlCol="0">
                <a:spAutoFit/>
              </a:bodyPr>
              <a:lstStyle/>
              <a:p>
                <a:r>
                  <a:rPr lang="es-CO" sz="1200">
                    <a:solidFill>
                      <a:schemeClr val="tx1"/>
                    </a:solidFill>
                    <a:latin typeface="Verdana" panose="020B0604030504040204" pitchFamily="34" charset="0"/>
                    <a:ea typeface="Verdana" panose="020B0604030504040204" pitchFamily="34" charset="0"/>
                    <a:cs typeface="Times New Roman"/>
                  </a:rPr>
                  <a:t>Podemos entonces asociar un término reducible y otro irreducible: </a:t>
                </a:r>
                <a:endParaRPr lang="es-CO" sz="1200" b="0" i="1">
                  <a:solidFill>
                    <a:schemeClr val="tx1"/>
                  </a:solidFill>
                  <a:latin typeface="Verdana" panose="020B0604030504040204" pitchFamily="34" charset="0"/>
                  <a:ea typeface="Verdana" panose="020B0604030504040204" pitchFamily="34" charset="0"/>
                  <a:cs typeface="Times New Roman"/>
                </a:endParaRPr>
              </a:p>
              <a:p>
                <a:pPr/>
                <a14:m>
                  <m:oMathPara xmlns:m="http://schemas.openxmlformats.org/officeDocument/2006/math">
                    <m:oMathParaPr>
                      <m:jc m:val="centerGroup"/>
                    </m:oMathParaPr>
                    <m:oMath xmlns:m="http://schemas.openxmlformats.org/officeDocument/2006/math">
                      <m:r>
                        <a:rPr lang="es-CO" sz="1200" b="0" i="1" smtClean="0">
                          <a:solidFill>
                            <a:schemeClr val="tx1"/>
                          </a:solidFill>
                          <a:latin typeface="Cambria Math" panose="02040503050406030204" pitchFamily="18" charset="0"/>
                          <a:cs typeface="Times New Roman"/>
                        </a:rPr>
                        <m:t>=</m:t>
                      </m:r>
                      <m:r>
                        <a:rPr lang="es-CO" sz="1200" b="0" i="1" smtClean="0">
                          <a:solidFill>
                            <a:schemeClr val="tx1"/>
                          </a:solidFill>
                          <a:latin typeface="Cambria Math" panose="02040503050406030204" pitchFamily="18" charset="0"/>
                          <a:cs typeface="Times New Roman"/>
                        </a:rPr>
                        <m:t>𝐸</m:t>
                      </m:r>
                      <m:sSup>
                        <m:sSupPr>
                          <m:ctrlPr>
                            <a:rPr lang="es-CO" sz="1200" b="0" i="1" smtClean="0">
                              <a:solidFill>
                                <a:schemeClr val="tx1"/>
                              </a:solidFill>
                              <a:latin typeface="Cambria Math" panose="02040503050406030204" pitchFamily="18" charset="0"/>
                              <a:cs typeface="Times New Roman"/>
                            </a:rPr>
                          </m:ctrlPr>
                        </m:sSupPr>
                        <m:e>
                          <m:d>
                            <m:dPr>
                              <m:begChr m:val="["/>
                              <m:endChr m:val="]"/>
                              <m:ctrlPr>
                                <a:rPr lang="es-CO" sz="1200" b="0" i="1" smtClean="0">
                                  <a:solidFill>
                                    <a:schemeClr val="tx1"/>
                                  </a:solidFill>
                                  <a:latin typeface="Cambria Math" panose="02040503050406030204" pitchFamily="18" charset="0"/>
                                  <a:cs typeface="Times New Roman"/>
                                </a:rPr>
                              </m:ctrlPr>
                            </m:dPr>
                            <m:e>
                              <m:d>
                                <m:dPr>
                                  <m:ctrlPr>
                                    <a:rPr lang="es-CO" sz="1200" i="1">
                                      <a:solidFill>
                                        <a:schemeClr val="tx1"/>
                                      </a:solidFill>
                                      <a:latin typeface="Cambria Math" panose="02040503050406030204" pitchFamily="18" charset="0"/>
                                      <a:cs typeface="Times New Roman"/>
                                    </a:rPr>
                                  </m:ctrlPr>
                                </m:dPr>
                                <m:e>
                                  <m:r>
                                    <a:rPr lang="es-CO" sz="1200" i="1">
                                      <a:solidFill>
                                        <a:schemeClr val="tx1"/>
                                      </a:solidFill>
                                      <a:latin typeface="Cambria Math" panose="02040503050406030204" pitchFamily="18" charset="0"/>
                                      <a:cs typeface="Times New Roman"/>
                                    </a:rPr>
                                    <m:t>𝑓</m:t>
                                  </m:r>
                                  <m:r>
                                    <a:rPr lang="es-CO" sz="1200" i="1">
                                      <a:solidFill>
                                        <a:schemeClr val="tx1"/>
                                      </a:solidFill>
                                      <a:latin typeface="Cambria Math" panose="02040503050406030204" pitchFamily="18" charset="0"/>
                                      <a:cs typeface="Times New Roman"/>
                                    </a:rPr>
                                    <m:t>−</m:t>
                                  </m:r>
                                  <m:acc>
                                    <m:accPr>
                                      <m:chr m:val="̂"/>
                                      <m:ctrlPr>
                                        <a:rPr lang="es-CO" sz="1200" i="1">
                                          <a:solidFill>
                                            <a:schemeClr val="tx1"/>
                                          </a:solidFill>
                                          <a:latin typeface="Cambria Math" panose="02040503050406030204" pitchFamily="18" charset="0"/>
                                          <a:cs typeface="Times New Roman"/>
                                        </a:rPr>
                                      </m:ctrlPr>
                                    </m:accPr>
                                    <m:e>
                                      <m:r>
                                        <a:rPr lang="es-CO" sz="1200" i="1">
                                          <a:solidFill>
                                            <a:schemeClr val="tx1"/>
                                          </a:solidFill>
                                          <a:latin typeface="Cambria Math" panose="02040503050406030204" pitchFamily="18" charset="0"/>
                                          <a:cs typeface="Times New Roman"/>
                                        </a:rPr>
                                        <m:t>𝑓</m:t>
                                      </m:r>
                                    </m:e>
                                  </m:acc>
                                </m:e>
                              </m:d>
                            </m:e>
                          </m:d>
                        </m:e>
                        <m:sup>
                          <m:r>
                            <a:rPr lang="es-CO" sz="1200" b="0" i="1" smtClean="0">
                              <a:solidFill>
                                <a:schemeClr val="tx1"/>
                              </a:solidFill>
                              <a:latin typeface="Cambria Math" panose="02040503050406030204" pitchFamily="18" charset="0"/>
                              <a:cs typeface="Times New Roman"/>
                            </a:rPr>
                            <m:t>2</m:t>
                          </m:r>
                        </m:sup>
                      </m:sSup>
                      <m:r>
                        <a:rPr lang="es-CO" sz="1200" b="0" i="1" smtClean="0">
                          <a:solidFill>
                            <a:schemeClr val="tx1"/>
                          </a:solidFill>
                          <a:latin typeface="Cambria Math" panose="02040503050406030204" pitchFamily="18" charset="0"/>
                          <a:cs typeface="Times New Roman"/>
                        </a:rPr>
                        <m:t>+</m:t>
                      </m:r>
                      <m:sSubSup>
                        <m:sSubSupPr>
                          <m:ctrlPr>
                            <a:rPr lang="es-CO" sz="1200" i="1">
                              <a:solidFill>
                                <a:schemeClr val="tx1"/>
                              </a:solidFill>
                              <a:latin typeface="Cambria Math" panose="02040503050406030204" pitchFamily="18" charset="0"/>
                              <a:cs typeface="Times New Roman"/>
                            </a:rPr>
                          </m:ctrlPr>
                        </m:sSubSupPr>
                        <m:e>
                          <m:r>
                            <a:rPr lang="es-CO" sz="1200" i="1">
                              <a:solidFill>
                                <a:schemeClr val="tx1"/>
                              </a:solidFill>
                              <a:latin typeface="Cambria Math" panose="02040503050406030204" pitchFamily="18" charset="0"/>
                              <a:cs typeface="Times New Roman"/>
                            </a:rPr>
                            <m:t>𝜎</m:t>
                          </m:r>
                        </m:e>
                        <m:sub>
                          <m:r>
                            <a:rPr lang="es-CO" sz="1200" i="1">
                              <a:solidFill>
                                <a:schemeClr val="tx1"/>
                              </a:solidFill>
                              <a:latin typeface="Cambria Math" panose="02040503050406030204" pitchFamily="18" charset="0"/>
                              <a:cs typeface="Times New Roman"/>
                            </a:rPr>
                            <m:t>𝜖</m:t>
                          </m:r>
                        </m:sub>
                        <m:sup>
                          <m:r>
                            <a:rPr lang="es-CO" sz="1200" i="1">
                              <a:solidFill>
                                <a:schemeClr val="tx1"/>
                              </a:solidFill>
                              <a:latin typeface="Cambria Math" panose="02040503050406030204" pitchFamily="18" charset="0"/>
                              <a:cs typeface="Times New Roman"/>
                            </a:rPr>
                            <m:t>2</m:t>
                          </m:r>
                        </m:sup>
                      </m:sSubSup>
                    </m:oMath>
                  </m:oMathPara>
                </a14:m>
                <a:endParaRPr lang="es-CO" sz="1200" b="0">
                  <a:solidFill>
                    <a:schemeClr val="tx1"/>
                  </a:solidFill>
                  <a:latin typeface="Verdana" panose="020B0604030504040204" pitchFamily="34" charset="0"/>
                  <a:ea typeface="Verdana" panose="020B0604030504040204" pitchFamily="34" charset="0"/>
                  <a:cs typeface="Times New Roman"/>
                </a:endParaRPr>
              </a:p>
              <a:p>
                <a:pPr/>
                <a14:m>
                  <m:oMathPara xmlns:m="http://schemas.openxmlformats.org/officeDocument/2006/math">
                    <m:oMathParaPr>
                      <m:jc m:val="centerGroup"/>
                    </m:oMathParaPr>
                    <m:oMath xmlns:m="http://schemas.openxmlformats.org/officeDocument/2006/math">
                      <m:r>
                        <a:rPr lang="es-CO" sz="1200" b="0" i="1" smtClean="0">
                          <a:solidFill>
                            <a:schemeClr val="tx1"/>
                          </a:solidFill>
                          <a:latin typeface="Cambria Math" panose="02040503050406030204" pitchFamily="18" charset="0"/>
                          <a:cs typeface="Times New Roman"/>
                        </a:rPr>
                        <m:t>=</m:t>
                      </m:r>
                      <m:r>
                        <a:rPr lang="es-CO" sz="1200" b="0" i="1" smtClean="0">
                          <a:solidFill>
                            <a:schemeClr val="tx1"/>
                          </a:solidFill>
                          <a:latin typeface="Cambria Math" panose="02040503050406030204" pitchFamily="18" charset="0"/>
                          <a:cs typeface="Times New Roman"/>
                        </a:rPr>
                        <m:t>𝑒𝑟𝑟𝑜𝑟</m:t>
                      </m:r>
                      <m:r>
                        <a:rPr lang="es-CO" sz="1200" b="0" i="1" smtClean="0">
                          <a:solidFill>
                            <a:schemeClr val="tx1"/>
                          </a:solidFill>
                          <a:latin typeface="Cambria Math" panose="02040503050406030204" pitchFamily="18" charset="0"/>
                          <a:cs typeface="Times New Roman"/>
                        </a:rPr>
                        <m:t> </m:t>
                      </m:r>
                      <m:r>
                        <a:rPr lang="es-CO" sz="1200" b="0" i="1" smtClean="0">
                          <a:solidFill>
                            <a:schemeClr val="tx1"/>
                          </a:solidFill>
                          <a:latin typeface="Cambria Math" panose="02040503050406030204" pitchFamily="18" charset="0"/>
                          <a:cs typeface="Times New Roman"/>
                        </a:rPr>
                        <m:t>𝑟𝑒𝑑𝑢𝑐𝑖𝑏𝑙𝑒</m:t>
                      </m:r>
                      <m:r>
                        <a:rPr lang="es-CO" sz="1200" b="0" i="1" smtClean="0">
                          <a:solidFill>
                            <a:schemeClr val="tx1"/>
                          </a:solidFill>
                          <a:latin typeface="Cambria Math" panose="02040503050406030204" pitchFamily="18" charset="0"/>
                          <a:cs typeface="Times New Roman"/>
                        </a:rPr>
                        <m:t>+</m:t>
                      </m:r>
                      <m:r>
                        <m:rPr>
                          <m:sty m:val="p"/>
                        </m:rPr>
                        <a:rPr lang="es-CO" sz="1200" b="0" i="0" smtClean="0">
                          <a:solidFill>
                            <a:schemeClr val="tx1"/>
                          </a:solidFill>
                          <a:latin typeface="Cambria Math" panose="02040503050406030204" pitchFamily="18" charset="0"/>
                          <a:cs typeface="Times New Roman"/>
                        </a:rPr>
                        <m:t>error</m:t>
                      </m:r>
                      <m:r>
                        <a:rPr lang="es-CO" sz="1200" b="0" i="0" smtClean="0">
                          <a:solidFill>
                            <a:schemeClr val="tx1"/>
                          </a:solidFill>
                          <a:latin typeface="Cambria Math" panose="02040503050406030204" pitchFamily="18" charset="0"/>
                          <a:cs typeface="Times New Roman"/>
                        </a:rPr>
                        <m:t> </m:t>
                      </m:r>
                      <m:r>
                        <m:rPr>
                          <m:sty m:val="p"/>
                        </m:rPr>
                        <a:rPr lang="es-CO" sz="1200" b="0" i="0" smtClean="0">
                          <a:solidFill>
                            <a:schemeClr val="tx1"/>
                          </a:solidFill>
                          <a:latin typeface="Cambria Math" panose="02040503050406030204" pitchFamily="18" charset="0"/>
                          <a:cs typeface="Times New Roman"/>
                        </a:rPr>
                        <m:t>irreducible</m:t>
                      </m:r>
                    </m:oMath>
                  </m:oMathPara>
                </a14:m>
                <a:endParaRPr lang="es-CO" sz="1200" b="0">
                  <a:solidFill>
                    <a:schemeClr val="tx1"/>
                  </a:solidFill>
                  <a:latin typeface="Verdana" panose="020B0604030504040204" pitchFamily="34" charset="0"/>
                  <a:ea typeface="Verdana" panose="020B0604030504040204" pitchFamily="34" charset="0"/>
                  <a:cs typeface="Times New Roman"/>
                </a:endParaRPr>
              </a:p>
              <a:p>
                <a:endParaRPr lang="es-CO" sz="1200" b="0">
                  <a:solidFill>
                    <a:schemeClr val="tx1"/>
                  </a:solidFill>
                  <a:latin typeface="Verdana" panose="020B0604030504040204" pitchFamily="34" charset="0"/>
                  <a:ea typeface="Verdana" panose="020B0604030504040204" pitchFamily="34" charset="0"/>
                  <a:cs typeface="Times New Roman"/>
                </a:endParaRPr>
              </a:p>
              <a:p>
                <a:r>
                  <a:rPr lang="es-CO" sz="1200">
                    <a:solidFill>
                      <a:schemeClr val="tx1"/>
                    </a:solidFill>
                    <a:latin typeface="Verdana" panose="020B0604030504040204" pitchFamily="34" charset="0"/>
                    <a:ea typeface="Verdana" panose="020B0604030504040204" pitchFamily="34" charset="0"/>
                    <a:cs typeface="Times New Roman"/>
                  </a:rPr>
                  <a:t>En general, si el problema es de predicción habríamos de considerar el algoritmo como una “caja negra”, buscando minimizar el error reducible y consecuentemente el error total.</a:t>
                </a:r>
              </a:p>
            </p:txBody>
          </p:sp>
        </mc:Choice>
        <mc:Fallback xmlns="">
          <p:sp>
            <p:nvSpPr>
              <p:cNvPr id="2" name="TextBox 2">
                <a:extLst>
                  <a:ext uri="{FF2B5EF4-FFF2-40B4-BE49-F238E27FC236}">
                    <a16:creationId xmlns:a16="http://schemas.microsoft.com/office/drawing/2014/main" id="{DA05F812-5D2E-2A84-0B61-139F743312DF}"/>
                  </a:ext>
                </a:extLst>
              </p:cNvPr>
              <p:cNvSpPr txBox="1">
                <a:spLocks noRot="1" noChangeAspect="1" noMove="1" noResize="1" noEditPoints="1" noAdjustHandles="1" noChangeArrowheads="1" noChangeShapeType="1" noTextEdit="1"/>
              </p:cNvSpPr>
              <p:nvPr/>
            </p:nvSpPr>
            <p:spPr>
              <a:xfrm>
                <a:off x="5794250" y="1852308"/>
                <a:ext cx="2818540" cy="2370008"/>
              </a:xfrm>
              <a:prstGeom prst="rect">
                <a:avLst/>
              </a:prstGeom>
              <a:blipFill>
                <a:blip r:embed="rId5"/>
                <a:stretch>
                  <a:fillRect l="-216" t="-257" b="-1028"/>
                </a:stretch>
              </a:blipFill>
            </p:spPr>
            <p:txBody>
              <a:bodyPr/>
              <a:lstStyle/>
              <a:p>
                <a:r>
                  <a:rPr lang="en-US">
                    <a:noFill/>
                  </a:rPr>
                  <a:t> </a:t>
                </a:r>
              </a:p>
            </p:txBody>
          </p:sp>
        </mc:Fallback>
      </mc:AlternateContent>
    </p:spTree>
    <p:extLst>
      <p:ext uri="{BB962C8B-B14F-4D97-AF65-F5344CB8AC3E}">
        <p14:creationId xmlns:p14="http://schemas.microsoft.com/office/powerpoint/2010/main" val="294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04B2C-3788-2643-3430-03566EE567B2}"/>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22DE009D-5D7A-B2DB-3D72-2FA1163DB3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9AED83CA-DC3C-02F7-5760-A8685D74D2DA}"/>
              </a:ext>
            </a:extLst>
          </p:cNvPr>
          <p:cNvSpPr txBox="1"/>
          <p:nvPr/>
        </p:nvSpPr>
        <p:spPr>
          <a:xfrm>
            <a:off x="491348" y="309817"/>
            <a:ext cx="5956925" cy="830997"/>
          </a:xfrm>
          <a:prstGeom prst="rect">
            <a:avLst/>
          </a:prstGeom>
          <a:noFill/>
        </p:spPr>
        <p:txBody>
          <a:bodyPr wrap="square" rtlCol="0">
            <a:spAutoFit/>
          </a:bodyPr>
          <a:lstStyle/>
          <a:p>
            <a:r>
              <a:rPr lang="es-ES" sz="2400" b="1">
                <a:solidFill>
                  <a:srgbClr val="243671"/>
                </a:solidFill>
                <a:latin typeface="Verdana" panose="020B0604030504040204" pitchFamily="34" charset="0"/>
                <a:ea typeface="Verdana" panose="020B0604030504040204" pitchFamily="34" charset="0"/>
              </a:rPr>
              <a:t>Factores de Riesgo: </a:t>
            </a:r>
            <a:r>
              <a:rPr lang="es-ES" sz="2400" b="1" err="1">
                <a:solidFill>
                  <a:srgbClr val="243671"/>
                </a:solidFill>
                <a:latin typeface="Verdana" panose="020B0604030504040204" pitchFamily="34" charset="0"/>
                <a:ea typeface="Verdana" panose="020B0604030504040204" pitchFamily="34" charset="0"/>
              </a:rPr>
              <a:t>Minimum</a:t>
            </a:r>
            <a:r>
              <a:rPr lang="es-ES" sz="2400" b="1">
                <a:solidFill>
                  <a:srgbClr val="243671"/>
                </a:solidFill>
                <a:latin typeface="Verdana" panose="020B0604030504040204" pitchFamily="34" charset="0"/>
                <a:ea typeface="Verdana" panose="020B0604030504040204" pitchFamily="34" charset="0"/>
              </a:rPr>
              <a:t> Linear </a:t>
            </a:r>
            <a:r>
              <a:rPr lang="es-ES" sz="2400" b="1" err="1">
                <a:solidFill>
                  <a:srgbClr val="243671"/>
                </a:solidFill>
                <a:latin typeface="Verdana" panose="020B0604030504040204" pitchFamily="34" charset="0"/>
                <a:ea typeface="Verdana" panose="020B0604030504040204" pitchFamily="34" charset="0"/>
              </a:rPr>
              <a:t>Torsion</a:t>
            </a:r>
            <a:endParaRPr lang="es-ES" sz="2400" b="1">
              <a:solidFill>
                <a:srgbClr val="24367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75728CF6-6BF4-8F16-C98D-53A199187B74}"/>
                  </a:ext>
                </a:extLst>
              </p:cNvPr>
              <p:cNvSpPr txBox="1"/>
              <p:nvPr/>
            </p:nvSpPr>
            <p:spPr>
              <a:xfrm>
                <a:off x="492321" y="1294219"/>
                <a:ext cx="8159357" cy="3655168"/>
              </a:xfrm>
              <a:prstGeom prst="rect">
                <a:avLst/>
              </a:prstGeom>
              <a:noFill/>
            </p:spPr>
            <p:style>
              <a:lnRef idx="2">
                <a:schemeClr val="dk1"/>
              </a:lnRef>
              <a:fillRef idx="1">
                <a:schemeClr val="lt1"/>
              </a:fillRef>
              <a:effectRef idx="0">
                <a:schemeClr val="dk1"/>
              </a:effectRef>
              <a:fontRef idx="minor">
                <a:schemeClr val="dk1"/>
              </a:fontRef>
            </p:style>
            <p:txBody>
              <a:bodyPr wrap="square">
                <a:spAutoFit/>
              </a:bodyPr>
              <a:lstStyle/>
              <a:p>
                <a:r>
                  <a:rPr lang="es-MX" sz="1400">
                    <a:solidFill>
                      <a:schemeClr val="tx1"/>
                    </a:solidFill>
                    <a:latin typeface="Verdana" panose="020B0604030504040204" pitchFamily="34" charset="0"/>
                    <a:ea typeface="Verdana" panose="020B0604030504040204" pitchFamily="34" charset="0"/>
                  </a:rPr>
                  <a:t>¿Qué busca hacer el </a:t>
                </a:r>
                <a:r>
                  <a:rPr lang="es-MX" sz="1400" err="1">
                    <a:solidFill>
                      <a:schemeClr val="tx1"/>
                    </a:solidFill>
                    <a:latin typeface="Verdana" panose="020B0604030504040204" pitchFamily="34" charset="0"/>
                    <a:ea typeface="Verdana" panose="020B0604030504040204" pitchFamily="34" charset="0"/>
                  </a:rPr>
                  <a:t>Minimum</a:t>
                </a:r>
                <a:r>
                  <a:rPr lang="es-MX" sz="1400">
                    <a:solidFill>
                      <a:schemeClr val="tx1"/>
                    </a:solidFill>
                    <a:latin typeface="Verdana" panose="020B0604030504040204" pitchFamily="34" charset="0"/>
                    <a:ea typeface="Verdana" panose="020B0604030504040204" pitchFamily="34" charset="0"/>
                  </a:rPr>
                  <a:t> Linear </a:t>
                </a:r>
                <a:r>
                  <a:rPr lang="es-MX" sz="1400" err="1">
                    <a:solidFill>
                      <a:schemeClr val="tx1"/>
                    </a:solidFill>
                    <a:latin typeface="Verdana" panose="020B0604030504040204" pitchFamily="34" charset="0"/>
                    <a:ea typeface="Verdana" panose="020B0604030504040204" pitchFamily="34" charset="0"/>
                  </a:rPr>
                  <a:t>Torsion</a:t>
                </a:r>
                <a:r>
                  <a:rPr lang="es-MX" sz="1400">
                    <a:solidFill>
                      <a:schemeClr val="tx1"/>
                    </a:solidFill>
                    <a:latin typeface="Verdana" panose="020B0604030504040204" pitchFamily="34" charset="0"/>
                    <a:ea typeface="Verdana" panose="020B0604030504040204" pitchFamily="34" charset="0"/>
                  </a:rPr>
                  <a:t>?</a:t>
                </a:r>
              </a:p>
              <a:p>
                <a:endParaRPr lang="es-MX" sz="1400">
                  <a:solidFill>
                    <a:schemeClr val="tx1"/>
                  </a:solidFill>
                  <a:latin typeface="Verdana" panose="020B0604030504040204" pitchFamily="34" charset="0"/>
                  <a:ea typeface="Verdana" panose="020B0604030504040204" pitchFamily="34" charset="0"/>
                </a:endParaRPr>
              </a:p>
              <a:p>
                <a:r>
                  <a:rPr lang="es-MX" sz="1400">
                    <a:solidFill>
                      <a:schemeClr val="tx1"/>
                    </a:solidFill>
                    <a:latin typeface="Verdana" panose="020B0604030504040204" pitchFamily="34" charset="0"/>
                    <a:ea typeface="Verdana" panose="020B0604030504040204" pitchFamily="34" charset="0"/>
                  </a:rPr>
                  <a:t>Supóngase que se define el vector R, y también se cuenta con una matriz </a:t>
                </a:r>
                <a14:m>
                  <m:oMath xmlns:m="http://schemas.openxmlformats.org/officeDocument/2006/math">
                    <m:r>
                      <a:rPr lang="es-CO" sz="1400" i="1">
                        <a:solidFill>
                          <a:schemeClr val="tx1"/>
                        </a:solidFill>
                        <a:latin typeface="Cambria Math" panose="02040503050406030204" pitchFamily="18" charset="0"/>
                      </a:rPr>
                      <m:t>𝐴</m:t>
                    </m:r>
                  </m:oMath>
                </a14:m>
                <a:r>
                  <a:rPr lang="es-MX" sz="1400">
                    <a:solidFill>
                      <a:schemeClr val="tx1"/>
                    </a:solidFill>
                    <a:latin typeface="Verdana" panose="020B0604030504040204" pitchFamily="34" charset="0"/>
                    <a:ea typeface="Verdana" panose="020B0604030504040204" pitchFamily="34" charset="0"/>
                  </a:rPr>
                  <a:t> no-singular que permite hacer el cambio de base de factores a activos. Esto se puede expresar matemáticamente de la siguiente forma: </a:t>
                </a:r>
              </a:p>
              <a:p>
                <a:endParaRPr lang="es-CO" sz="1400" b="0" i="1">
                  <a:solidFill>
                    <a:schemeClr val="tx1"/>
                  </a:solidFill>
                  <a:latin typeface="Verdana" panose="020B0604030504040204" pitchFamily="34" charset="0"/>
                  <a:ea typeface="Verdana" panose="020B0604030504040204" pitchFamily="34" charset="0"/>
                </a:endParaRPr>
              </a:p>
              <a:p>
                <a14:m>
                  <m:oMathPara xmlns:m="http://schemas.openxmlformats.org/officeDocument/2006/math">
                    <m:oMathParaPr>
                      <m:jc m:val="centerGroup"/>
                    </m:oMathParaPr>
                    <m:oMath xmlns:m="http://schemas.openxmlformats.org/officeDocument/2006/math">
                      <m:r>
                        <a:rPr lang="es-CO" sz="1600" b="0" i="1" smtClean="0">
                          <a:solidFill>
                            <a:schemeClr val="tx1"/>
                          </a:solidFill>
                          <a:latin typeface="Cambria Math" panose="02040503050406030204" pitchFamily="18" charset="0"/>
                        </a:rPr>
                        <m:t>𝐹</m:t>
                      </m:r>
                      <m:r>
                        <a:rPr lang="es-CO" sz="1600" b="0" i="1" smtClean="0">
                          <a:solidFill>
                            <a:schemeClr val="tx1"/>
                          </a:solidFill>
                          <a:latin typeface="Cambria Math" panose="02040503050406030204" pitchFamily="18" charset="0"/>
                        </a:rPr>
                        <m:t>=</m:t>
                      </m:r>
                      <m:sSup>
                        <m:sSupPr>
                          <m:ctrlPr>
                            <a:rPr lang="es-CO" sz="1600" b="0" i="1" smtClean="0">
                              <a:solidFill>
                                <a:schemeClr val="tx1"/>
                              </a:solidFill>
                              <a:latin typeface="Cambria Math" panose="02040503050406030204" pitchFamily="18" charset="0"/>
                            </a:rPr>
                          </m:ctrlPr>
                        </m:sSupPr>
                        <m:e>
                          <m:r>
                            <a:rPr lang="es-CO" sz="1600" b="0" i="1" smtClean="0">
                              <a:solidFill>
                                <a:schemeClr val="tx1"/>
                              </a:solidFill>
                              <a:latin typeface="Cambria Math" panose="02040503050406030204" pitchFamily="18" charset="0"/>
                            </a:rPr>
                            <m:t>𝐴</m:t>
                          </m:r>
                        </m:e>
                        <m:sup>
                          <m:r>
                            <a:rPr lang="es-CO" sz="1600" b="0" i="1" smtClean="0">
                              <a:solidFill>
                                <a:schemeClr val="tx1"/>
                              </a:solidFill>
                              <a:latin typeface="Cambria Math" panose="02040503050406030204" pitchFamily="18" charset="0"/>
                            </a:rPr>
                            <m:t>′</m:t>
                          </m:r>
                        </m:sup>
                      </m:sSup>
                      <m:r>
                        <a:rPr lang="es-CO" sz="1600" b="0" i="1" smtClean="0">
                          <a:solidFill>
                            <a:schemeClr val="tx1"/>
                          </a:solidFill>
                          <a:latin typeface="Cambria Math" panose="02040503050406030204" pitchFamily="18" charset="0"/>
                        </a:rPr>
                        <m:t>𝑅</m:t>
                      </m:r>
                    </m:oMath>
                  </m:oMathPara>
                </a14:m>
                <a:endParaRPr lang="es-ES" sz="1600" b="0">
                  <a:solidFill>
                    <a:schemeClr val="tx1"/>
                  </a:solidFill>
                  <a:latin typeface="Verdana" panose="020B0604030504040204" pitchFamily="34" charset="0"/>
                  <a:ea typeface="Verdana" panose="020B0604030504040204" pitchFamily="34" charset="0"/>
                </a:endParaRPr>
              </a:p>
              <a:p>
                <a:endParaRPr lang="es-MX" sz="1400">
                  <a:solidFill>
                    <a:schemeClr val="tx1"/>
                  </a:solidFill>
                  <a:latin typeface="Verdana" panose="020B0604030504040204" pitchFamily="34" charset="0"/>
                  <a:ea typeface="Verdana" panose="020B0604030504040204" pitchFamily="34" charset="0"/>
                </a:endParaRPr>
              </a:p>
              <a:p>
                <a:r>
                  <a:rPr lang="es-MX" sz="1400">
                    <a:solidFill>
                      <a:schemeClr val="tx1"/>
                    </a:solidFill>
                    <a:latin typeface="Verdana" panose="020B0604030504040204" pitchFamily="34" charset="0"/>
                    <a:ea typeface="Verdana" panose="020B0604030504040204" pitchFamily="34" charset="0"/>
                  </a:rPr>
                  <a:t>El retorno de un portafolio se podría escribir como:</a:t>
                </a:r>
              </a:p>
              <a:p>
                <a:endParaRPr lang="es-CO" sz="1400" b="0" i="1">
                  <a:solidFill>
                    <a:schemeClr val="tx1"/>
                  </a:solidFill>
                  <a:latin typeface="Verdana" panose="020B0604030504040204" pitchFamily="34" charset="0"/>
                  <a:ea typeface="Verdana" panose="020B0604030504040204" pitchFamily="34" charset="0"/>
                </a:endParaRPr>
              </a:p>
              <a:p>
                <a14:m>
                  <m:oMathPara xmlns:m="http://schemas.openxmlformats.org/officeDocument/2006/math">
                    <m:oMathParaPr>
                      <m:jc m:val="centerGroup"/>
                    </m:oMathParaPr>
                    <m:oMath xmlns:m="http://schemas.openxmlformats.org/officeDocument/2006/math">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𝑅</m:t>
                          </m:r>
                        </m:e>
                        <m:sub>
                          <m:r>
                            <a:rPr lang="es-CO" sz="1600" b="0" i="1" smtClean="0">
                              <a:solidFill>
                                <a:schemeClr val="tx1"/>
                              </a:solidFill>
                              <a:latin typeface="Cambria Math" panose="02040503050406030204" pitchFamily="18" charset="0"/>
                            </a:rPr>
                            <m:t>𝑃</m:t>
                          </m:r>
                        </m:sub>
                      </m:sSub>
                      <m:r>
                        <a:rPr lang="es-CO" sz="1600" b="0" i="1" smtClean="0">
                          <a:solidFill>
                            <a:schemeClr val="tx1"/>
                          </a:solidFill>
                          <a:latin typeface="Cambria Math" panose="02040503050406030204" pitchFamily="18" charset="0"/>
                        </a:rPr>
                        <m:t>=</m:t>
                      </m:r>
                      <m:sSup>
                        <m:sSupPr>
                          <m:ctrlPr>
                            <a:rPr lang="es-CO" sz="1600" b="0" i="1" smtClean="0">
                              <a:solidFill>
                                <a:schemeClr val="tx1"/>
                              </a:solidFill>
                              <a:latin typeface="Cambria Math" panose="02040503050406030204" pitchFamily="18" charset="0"/>
                            </a:rPr>
                          </m:ctrlPr>
                        </m:sSupPr>
                        <m:e>
                          <m:r>
                            <a:rPr lang="es-CO" sz="1600" b="0" i="1" smtClean="0">
                              <a:solidFill>
                                <a:schemeClr val="tx1"/>
                              </a:solidFill>
                              <a:latin typeface="Cambria Math" panose="02040503050406030204" pitchFamily="18" charset="0"/>
                            </a:rPr>
                            <m:t>𝑤</m:t>
                          </m:r>
                        </m:e>
                        <m:sup>
                          <m:r>
                            <a:rPr lang="es-CO" sz="1600" b="0" i="1" smtClean="0">
                              <a:solidFill>
                                <a:schemeClr val="tx1"/>
                              </a:solidFill>
                              <a:latin typeface="Cambria Math" panose="02040503050406030204" pitchFamily="18" charset="0"/>
                            </a:rPr>
                            <m:t>′</m:t>
                          </m:r>
                        </m:sup>
                      </m:sSup>
                      <m:r>
                        <a:rPr lang="es-CO" sz="1600" b="0" i="1" smtClean="0">
                          <a:solidFill>
                            <a:schemeClr val="tx1"/>
                          </a:solidFill>
                          <a:latin typeface="Cambria Math" panose="02040503050406030204" pitchFamily="18" charset="0"/>
                        </a:rPr>
                        <m:t>𝑅</m:t>
                      </m:r>
                      <m:r>
                        <a:rPr lang="es-CO" sz="1600" b="0" i="1" smtClean="0">
                          <a:solidFill>
                            <a:schemeClr val="tx1"/>
                          </a:solidFill>
                          <a:latin typeface="Cambria Math" panose="02040503050406030204" pitchFamily="18" charset="0"/>
                        </a:rPr>
                        <m:t>=</m:t>
                      </m:r>
                      <m:sSup>
                        <m:sSupPr>
                          <m:ctrlPr>
                            <a:rPr lang="es-CO" sz="1600" b="0" i="1" smtClean="0">
                              <a:solidFill>
                                <a:schemeClr val="tx1"/>
                              </a:solidFill>
                              <a:latin typeface="Cambria Math" panose="02040503050406030204" pitchFamily="18" charset="0"/>
                            </a:rPr>
                          </m:ctrlPr>
                        </m:sSupPr>
                        <m:e>
                          <m:r>
                            <a:rPr lang="es-CO" sz="1600" b="0" i="1" smtClean="0">
                              <a:solidFill>
                                <a:schemeClr val="tx1"/>
                              </a:solidFill>
                              <a:latin typeface="Cambria Math" panose="02040503050406030204" pitchFamily="18" charset="0"/>
                            </a:rPr>
                            <m:t>𝑤</m:t>
                          </m:r>
                        </m:e>
                        <m:sup>
                          <m:r>
                            <a:rPr lang="es-CO" sz="1600" b="0" i="1" smtClean="0">
                              <a:solidFill>
                                <a:schemeClr val="tx1"/>
                              </a:solidFill>
                              <a:latin typeface="Cambria Math" panose="02040503050406030204" pitchFamily="18" charset="0"/>
                            </a:rPr>
                            <m:t>′</m:t>
                          </m:r>
                        </m:sup>
                      </m:sSup>
                      <m:sSup>
                        <m:sSupPr>
                          <m:ctrlPr>
                            <a:rPr lang="es-CO" sz="1600" i="1">
                              <a:solidFill>
                                <a:schemeClr val="tx1"/>
                              </a:solidFill>
                              <a:latin typeface="Cambria Math" panose="02040503050406030204" pitchFamily="18" charset="0"/>
                            </a:rPr>
                          </m:ctrlPr>
                        </m:sSupPr>
                        <m:e>
                          <m:r>
                            <a:rPr lang="es-CO" sz="1600" i="1">
                              <a:solidFill>
                                <a:schemeClr val="tx1"/>
                              </a:solidFill>
                              <a:latin typeface="Cambria Math" panose="02040503050406030204" pitchFamily="18" charset="0"/>
                            </a:rPr>
                            <m:t> </m:t>
                          </m:r>
                          <m:r>
                            <a:rPr lang="es-CO" sz="1600" i="1">
                              <a:solidFill>
                                <a:schemeClr val="tx1"/>
                              </a:solidFill>
                              <a:latin typeface="Cambria Math" panose="02040503050406030204" pitchFamily="18" charset="0"/>
                            </a:rPr>
                            <m:t>𝐴</m:t>
                          </m:r>
                        </m:e>
                        <m:sup>
                          <m:r>
                            <a:rPr lang="es-CO" sz="1600" i="1">
                              <a:solidFill>
                                <a:schemeClr val="tx1"/>
                              </a:solidFill>
                              <a:latin typeface="Cambria Math" panose="02040503050406030204" pitchFamily="18" charset="0"/>
                            </a:rPr>
                            <m:t>−1</m:t>
                          </m:r>
                        </m:sup>
                      </m:sSup>
                      <m:r>
                        <a:rPr lang="es-CO" sz="1600" b="0" i="1" smtClean="0">
                          <a:solidFill>
                            <a:schemeClr val="tx1"/>
                          </a:solidFill>
                          <a:latin typeface="Cambria Math" panose="02040503050406030204" pitchFamily="18" charset="0"/>
                        </a:rPr>
                        <m:t>𝐴𝐹</m:t>
                      </m:r>
                      <m:r>
                        <a:rPr lang="es-CO" sz="1600" b="0" i="1" smtClean="0">
                          <a:solidFill>
                            <a:schemeClr val="tx1"/>
                          </a:solidFill>
                          <a:latin typeface="Cambria Math" panose="02040503050406030204" pitchFamily="18" charset="0"/>
                        </a:rPr>
                        <m:t>=</m:t>
                      </m:r>
                      <m:d>
                        <m:dPr>
                          <m:ctrlPr>
                            <a:rPr lang="es-CO" sz="1600" b="0" i="1" smtClean="0">
                              <a:solidFill>
                                <a:schemeClr val="tx1"/>
                              </a:solidFill>
                              <a:latin typeface="Cambria Math" panose="02040503050406030204" pitchFamily="18" charset="0"/>
                            </a:rPr>
                          </m:ctrlPr>
                        </m:dPr>
                        <m:e>
                          <m:sSup>
                            <m:sSupPr>
                              <m:ctrlPr>
                                <a:rPr lang="es-CO" sz="1600" b="0" i="1" smtClean="0">
                                  <a:solidFill>
                                    <a:schemeClr val="tx1"/>
                                  </a:solidFill>
                                  <a:latin typeface="Cambria Math" panose="02040503050406030204" pitchFamily="18" charset="0"/>
                                </a:rPr>
                              </m:ctrlPr>
                            </m:sSupPr>
                            <m:e>
                              <m:r>
                                <a:rPr lang="es-CO" sz="1600" b="0" i="1" smtClean="0">
                                  <a:solidFill>
                                    <a:schemeClr val="tx1"/>
                                  </a:solidFill>
                                  <a:latin typeface="Cambria Math" panose="02040503050406030204" pitchFamily="18" charset="0"/>
                                </a:rPr>
                                <m:t>𝐴</m:t>
                              </m:r>
                            </m:e>
                            <m:sup>
                              <m:r>
                                <a:rPr lang="es-CO" sz="1600" b="0" i="1" smtClean="0">
                                  <a:solidFill>
                                    <a:schemeClr val="tx1"/>
                                  </a:solidFill>
                                  <a:latin typeface="Cambria Math" panose="02040503050406030204" pitchFamily="18" charset="0"/>
                                </a:rPr>
                                <m:t>−1</m:t>
                              </m:r>
                            </m:sup>
                          </m:sSup>
                          <m:r>
                            <a:rPr lang="es-CO" sz="1600" b="0" i="1" smtClean="0">
                              <a:solidFill>
                                <a:schemeClr val="tx1"/>
                              </a:solidFill>
                              <a:latin typeface="Cambria Math" panose="02040503050406030204" pitchFamily="18" charset="0"/>
                            </a:rPr>
                            <m:t>𝑤</m:t>
                          </m:r>
                        </m:e>
                      </m:d>
                      <m:r>
                        <a:rPr lang="es-CO" sz="1600" b="0" i="1" smtClean="0">
                          <a:solidFill>
                            <a:schemeClr val="tx1"/>
                          </a:solidFill>
                          <a:latin typeface="Cambria Math" panose="02040503050406030204" pitchFamily="18" charset="0"/>
                        </a:rPr>
                        <m:t>′</m:t>
                      </m:r>
                      <m:r>
                        <a:rPr lang="es-CO" sz="1600" b="0" i="1" smtClean="0">
                          <a:solidFill>
                            <a:schemeClr val="tx1"/>
                          </a:solidFill>
                          <a:latin typeface="Cambria Math" panose="02040503050406030204" pitchFamily="18" charset="0"/>
                        </a:rPr>
                        <m:t>𝐹</m:t>
                      </m:r>
                    </m:oMath>
                  </m:oMathPara>
                </a14:m>
                <a:endParaRPr lang="es-MX" sz="1400">
                  <a:solidFill>
                    <a:schemeClr val="tx1"/>
                  </a:solidFill>
                  <a:latin typeface="Verdana" panose="020B0604030504040204" pitchFamily="34" charset="0"/>
                  <a:ea typeface="Verdana" panose="020B0604030504040204" pitchFamily="34" charset="0"/>
                </a:endParaRPr>
              </a:p>
              <a:p>
                <a:endParaRPr lang="es-MX" sz="1400">
                  <a:solidFill>
                    <a:schemeClr val="tx1"/>
                  </a:solidFill>
                  <a:latin typeface="Verdana" panose="020B0604030504040204" pitchFamily="34" charset="0"/>
                  <a:ea typeface="Verdana" panose="020B0604030504040204" pitchFamily="34" charset="0"/>
                </a:endParaRPr>
              </a:p>
              <a:p>
                <a:r>
                  <a:rPr lang="es-MX" sz="1400">
                    <a:solidFill>
                      <a:schemeClr val="tx1"/>
                    </a:solidFill>
                    <a:latin typeface="Verdana" panose="020B0604030504040204" pitchFamily="34" charset="0"/>
                    <a:ea typeface="Verdana" panose="020B0604030504040204" pitchFamily="34" charset="0"/>
                  </a:rPr>
                  <a:t>De tal manera que las exposiciones del portafolio se pueden calcular con la siguiente ecuación: </a:t>
                </a:r>
              </a:p>
              <a:p>
                <a:endParaRPr lang="es-CO" sz="1400" b="0" i="1">
                  <a:solidFill>
                    <a:schemeClr val="tx1"/>
                  </a:solidFill>
                  <a:latin typeface="Verdana" panose="020B0604030504040204" pitchFamily="34" charset="0"/>
                  <a:ea typeface="Verdana" panose="020B0604030504040204" pitchFamily="34" charset="0"/>
                </a:endParaRPr>
              </a:p>
              <a:p>
                <a14:m>
                  <m:oMathPara xmlns:m="http://schemas.openxmlformats.org/officeDocument/2006/math">
                    <m:oMathParaPr>
                      <m:jc m:val="centerGroup"/>
                    </m:oMathParaPr>
                    <m:oMath xmlns:m="http://schemas.openxmlformats.org/officeDocument/2006/math">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𝛽</m:t>
                          </m:r>
                        </m:e>
                        <m:sub>
                          <m:r>
                            <a:rPr lang="es-CO" sz="1600" b="0" i="1" smtClean="0">
                              <a:solidFill>
                                <a:schemeClr val="tx1"/>
                              </a:solidFill>
                              <a:latin typeface="Cambria Math" panose="02040503050406030204" pitchFamily="18" charset="0"/>
                            </a:rPr>
                            <m:t>𝑝</m:t>
                          </m:r>
                        </m:sub>
                      </m:sSub>
                      <m:r>
                        <a:rPr lang="es-CO" sz="1600" b="0" i="1" smtClean="0">
                          <a:solidFill>
                            <a:schemeClr val="tx1"/>
                          </a:solidFill>
                          <a:latin typeface="Cambria Math" panose="02040503050406030204" pitchFamily="18" charset="0"/>
                        </a:rPr>
                        <m:t>=</m:t>
                      </m:r>
                      <m:sSup>
                        <m:sSupPr>
                          <m:ctrlPr>
                            <a:rPr lang="es-CO" sz="1600" b="0" i="1" smtClean="0">
                              <a:solidFill>
                                <a:schemeClr val="tx1"/>
                              </a:solidFill>
                              <a:latin typeface="Cambria Math" panose="02040503050406030204" pitchFamily="18" charset="0"/>
                            </a:rPr>
                          </m:ctrlPr>
                        </m:sSupPr>
                        <m:e>
                          <m:r>
                            <a:rPr lang="es-CO" sz="1600" b="0" i="1" smtClean="0">
                              <a:solidFill>
                                <a:schemeClr val="tx1"/>
                              </a:solidFill>
                              <a:latin typeface="Cambria Math" panose="02040503050406030204" pitchFamily="18" charset="0"/>
                            </a:rPr>
                            <m:t>𝐴</m:t>
                          </m:r>
                        </m:e>
                        <m:sup>
                          <m:r>
                            <a:rPr lang="es-CO" sz="1600" b="0" i="1" smtClean="0">
                              <a:solidFill>
                                <a:schemeClr val="tx1"/>
                              </a:solidFill>
                              <a:latin typeface="Cambria Math" panose="02040503050406030204" pitchFamily="18" charset="0"/>
                            </a:rPr>
                            <m:t>−1</m:t>
                          </m:r>
                        </m:sup>
                      </m:sSup>
                      <m:r>
                        <a:rPr lang="es-CO" sz="1600" b="0" i="1" smtClean="0">
                          <a:solidFill>
                            <a:schemeClr val="tx1"/>
                          </a:solidFill>
                          <a:latin typeface="Cambria Math" panose="02040503050406030204" pitchFamily="18" charset="0"/>
                        </a:rPr>
                        <m:t>𝑤</m:t>
                      </m:r>
                    </m:oMath>
                  </m:oMathPara>
                </a14:m>
                <a:endParaRPr lang="es-MX" sz="1400">
                  <a:solidFill>
                    <a:schemeClr val="tx1"/>
                  </a:solidFill>
                  <a:latin typeface="Verdana" panose="020B0604030504040204" pitchFamily="34" charset="0"/>
                  <a:ea typeface="Verdana" panose="020B0604030504040204" pitchFamily="34" charset="0"/>
                </a:endParaRPr>
              </a:p>
            </p:txBody>
          </p:sp>
        </mc:Choice>
        <mc:Fallback xmlns="">
          <p:sp>
            <p:nvSpPr>
              <p:cNvPr id="4" name="CuadroTexto 3">
                <a:extLst>
                  <a:ext uri="{FF2B5EF4-FFF2-40B4-BE49-F238E27FC236}">
                    <a16:creationId xmlns:a16="http://schemas.microsoft.com/office/drawing/2014/main" id="{75728CF6-6BF4-8F16-C98D-53A199187B74}"/>
                  </a:ext>
                </a:extLst>
              </p:cNvPr>
              <p:cNvSpPr txBox="1">
                <a:spLocks noRot="1" noChangeAspect="1" noMove="1" noResize="1" noEditPoints="1" noAdjustHandles="1" noChangeArrowheads="1" noChangeShapeType="1" noTextEdit="1"/>
              </p:cNvSpPr>
              <p:nvPr/>
            </p:nvSpPr>
            <p:spPr>
              <a:xfrm>
                <a:off x="492321" y="1294219"/>
                <a:ext cx="8159357" cy="3655168"/>
              </a:xfrm>
              <a:prstGeom prst="rect">
                <a:avLst/>
              </a:prstGeom>
              <a:blipFill>
                <a:blip r:embed="rId3"/>
                <a:stretch>
                  <a:fillRect l="-149"/>
                </a:stretch>
              </a:blipFill>
            </p:spPr>
            <p:txBody>
              <a:bodyPr/>
              <a:lstStyle/>
              <a:p>
                <a:r>
                  <a:rPr lang="en-US">
                    <a:noFill/>
                  </a:rPr>
                  <a:t> </a:t>
                </a:r>
              </a:p>
            </p:txBody>
          </p:sp>
        </mc:Fallback>
      </mc:AlternateContent>
    </p:spTree>
    <p:extLst>
      <p:ext uri="{BB962C8B-B14F-4D97-AF65-F5344CB8AC3E}">
        <p14:creationId xmlns:p14="http://schemas.microsoft.com/office/powerpoint/2010/main" val="3025856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0D91E-AA4B-403A-103F-F0FE23C2B4F5}"/>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D1750DEA-8215-63D1-A78A-E2406FAF3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6" y="0"/>
            <a:ext cx="9144000" cy="5143500"/>
          </a:xfrm>
          <a:prstGeom prst="rect">
            <a:avLst/>
          </a:prstGeom>
        </p:spPr>
      </p:pic>
      <p:sp>
        <p:nvSpPr>
          <p:cNvPr id="10" name="TextBox 1">
            <a:extLst>
              <a:ext uri="{FF2B5EF4-FFF2-40B4-BE49-F238E27FC236}">
                <a16:creationId xmlns:a16="http://schemas.microsoft.com/office/drawing/2014/main" id="{A8FDD564-6E0F-F15C-8285-8B4C8B0B2561}"/>
              </a:ext>
            </a:extLst>
          </p:cNvPr>
          <p:cNvSpPr txBox="1"/>
          <p:nvPr/>
        </p:nvSpPr>
        <p:spPr>
          <a:xfrm>
            <a:off x="491348" y="221431"/>
            <a:ext cx="5186903" cy="830997"/>
          </a:xfrm>
          <a:prstGeom prst="rect">
            <a:avLst/>
          </a:prstGeom>
          <a:noFill/>
        </p:spPr>
        <p:txBody>
          <a:bodyPr wrap="square" rtlCol="0">
            <a:spAutoFit/>
          </a:bodyPr>
          <a:lstStyle/>
          <a:p>
            <a:r>
              <a:rPr lang="es-ES" sz="2400" b="1">
                <a:solidFill>
                  <a:srgbClr val="243671"/>
                </a:solidFill>
                <a:latin typeface="Verdana" panose="020B0604030504040204" pitchFamily="34" charset="0"/>
                <a:ea typeface="Verdana" panose="020B0604030504040204" pitchFamily="34" charset="0"/>
              </a:rPr>
              <a:t>Factores de Riesgo: </a:t>
            </a:r>
            <a:r>
              <a:rPr lang="es-ES" sz="2400" b="1" err="1">
                <a:solidFill>
                  <a:srgbClr val="243671"/>
                </a:solidFill>
                <a:latin typeface="Verdana" panose="020B0604030504040204" pitchFamily="34" charset="0"/>
                <a:ea typeface="Verdana" panose="020B0604030504040204" pitchFamily="34" charset="0"/>
              </a:rPr>
              <a:t>Minimum</a:t>
            </a:r>
            <a:r>
              <a:rPr lang="es-ES" sz="2400" b="1">
                <a:solidFill>
                  <a:srgbClr val="243671"/>
                </a:solidFill>
                <a:latin typeface="Verdana" panose="020B0604030504040204" pitchFamily="34" charset="0"/>
                <a:ea typeface="Verdana" panose="020B0604030504040204" pitchFamily="34" charset="0"/>
              </a:rPr>
              <a:t> Linear </a:t>
            </a:r>
            <a:r>
              <a:rPr lang="es-ES" sz="2400" b="1" err="1">
                <a:solidFill>
                  <a:srgbClr val="243671"/>
                </a:solidFill>
                <a:latin typeface="Verdana" panose="020B0604030504040204" pitchFamily="34" charset="0"/>
                <a:ea typeface="Verdana" panose="020B0604030504040204" pitchFamily="34" charset="0"/>
              </a:rPr>
              <a:t>Torsion</a:t>
            </a:r>
            <a:endParaRPr lang="es-ES" sz="2400" b="1">
              <a:solidFill>
                <a:srgbClr val="24367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090FC60F-D6BC-B367-D1A5-8B77B3D0B27F}"/>
                  </a:ext>
                </a:extLst>
              </p:cNvPr>
              <p:cNvSpPr txBox="1"/>
              <p:nvPr/>
            </p:nvSpPr>
            <p:spPr>
              <a:xfrm>
                <a:off x="601316" y="1352246"/>
                <a:ext cx="7860135" cy="3569823"/>
              </a:xfrm>
              <a:prstGeom prst="rect">
                <a:avLst/>
              </a:prstGeom>
              <a:noFill/>
            </p:spPr>
            <p:style>
              <a:lnRef idx="2">
                <a:schemeClr val="dk1"/>
              </a:lnRef>
              <a:fillRef idx="1">
                <a:schemeClr val="lt1"/>
              </a:fillRef>
              <a:effectRef idx="0">
                <a:schemeClr val="dk1"/>
              </a:effectRef>
              <a:fontRef idx="minor">
                <a:schemeClr val="dk1"/>
              </a:fontRef>
            </p:style>
            <p:txBody>
              <a:bodyPr wrap="square">
                <a:spAutoFit/>
              </a:bodyPr>
              <a:lstStyle/>
              <a:p>
                <a:r>
                  <a:rPr lang="es-MX" sz="1400">
                    <a:solidFill>
                      <a:schemeClr val="tx1"/>
                    </a:solidFill>
                    <a:latin typeface="Verdana" panose="020B0604030504040204" pitchFamily="34" charset="0"/>
                    <a:ea typeface="Verdana" panose="020B0604030504040204" pitchFamily="34" charset="0"/>
                  </a:rPr>
                  <a:t>El problema de optimización es entonces encontrar la matriz A que minimiza la suma del cuadrado del Tracking Error entre el factor y el activo, mientras, que se busca que estos factores tengan las mismas varianzas de los activos: </a:t>
                </a:r>
              </a:p>
              <a:p>
                <a:endParaRPr lang="es-MX" sz="1400">
                  <a:solidFill>
                    <a:schemeClr val="tx1"/>
                  </a:solidFill>
                  <a:latin typeface="Verdana" panose="020B0604030504040204" pitchFamily="34" charset="0"/>
                  <a:ea typeface="Verdana" panose="020B0604030504040204" pitchFamily="34" charset="0"/>
                </a:endParaRPr>
              </a:p>
              <a:p>
                <a14:m>
                  <m:oMathPara xmlns:m="http://schemas.openxmlformats.org/officeDocument/2006/math">
                    <m:oMathParaPr>
                      <m:jc m:val="centerGroup"/>
                    </m:oMathParaPr>
                    <m:oMath xmlns:m="http://schemas.openxmlformats.org/officeDocument/2006/math">
                      <m:func>
                        <m:funcPr>
                          <m:ctrlPr>
                            <a:rPr lang="es-MX" sz="1600" i="1" smtClean="0">
                              <a:solidFill>
                                <a:schemeClr val="tx1"/>
                              </a:solidFill>
                              <a:latin typeface="Cambria Math" panose="02040503050406030204" pitchFamily="18" charset="0"/>
                            </a:rPr>
                          </m:ctrlPr>
                        </m:funcPr>
                        <m:fName>
                          <m:limLow>
                            <m:limLowPr>
                              <m:ctrlPr>
                                <a:rPr lang="es-MX" sz="1600" i="1" smtClean="0">
                                  <a:solidFill>
                                    <a:schemeClr val="tx1"/>
                                  </a:solidFill>
                                  <a:latin typeface="Cambria Math" panose="02040503050406030204" pitchFamily="18" charset="0"/>
                                </a:rPr>
                              </m:ctrlPr>
                            </m:limLowPr>
                            <m:e>
                              <m:r>
                                <m:rPr>
                                  <m:sty m:val="p"/>
                                </m:rPr>
                                <a:rPr lang="es-MX" sz="1600" i="0" smtClean="0">
                                  <a:solidFill>
                                    <a:schemeClr val="tx1"/>
                                  </a:solidFill>
                                  <a:latin typeface="Cambria Math" panose="02040503050406030204" pitchFamily="18" charset="0"/>
                                </a:rPr>
                                <m:t>min</m:t>
                              </m:r>
                            </m:e>
                            <m:lim>
                              <m:r>
                                <a:rPr lang="es-CO" sz="1600" b="0" i="1" smtClean="0">
                                  <a:solidFill>
                                    <a:schemeClr val="tx1"/>
                                  </a:solidFill>
                                  <a:latin typeface="Cambria Math" panose="02040503050406030204" pitchFamily="18" charset="0"/>
                                </a:rPr>
                                <m:t>𝐴</m:t>
                              </m:r>
                            </m:lim>
                          </m:limLow>
                        </m:fName>
                        <m:e>
                          <m:nary>
                            <m:naryPr>
                              <m:chr m:val="∑"/>
                              <m:ctrlPr>
                                <a:rPr lang="es-MX" sz="1600" i="1" smtClean="0">
                                  <a:solidFill>
                                    <a:schemeClr val="tx1"/>
                                  </a:solidFill>
                                  <a:latin typeface="Cambria Math" panose="02040503050406030204" pitchFamily="18" charset="0"/>
                                </a:rPr>
                              </m:ctrlPr>
                            </m:naryPr>
                            <m:sub>
                              <m:r>
                                <m:rPr>
                                  <m:brk m:alnAt="23"/>
                                </m:rPr>
                                <a:rPr lang="es-CO" sz="1600" b="0" i="1" smtClean="0">
                                  <a:solidFill>
                                    <a:schemeClr val="tx1"/>
                                  </a:solidFill>
                                  <a:latin typeface="Cambria Math" panose="02040503050406030204" pitchFamily="18" charset="0"/>
                                </a:rPr>
                                <m:t>𝑖</m:t>
                              </m:r>
                              <m:r>
                                <a:rPr lang="es-CO" sz="1600" b="0" i="1" smtClean="0">
                                  <a:solidFill>
                                    <a:schemeClr val="tx1"/>
                                  </a:solidFill>
                                  <a:latin typeface="Cambria Math" panose="02040503050406030204" pitchFamily="18" charset="0"/>
                                </a:rPr>
                                <m:t>=1</m:t>
                              </m:r>
                            </m:sub>
                            <m:sup>
                              <m:r>
                                <a:rPr lang="es-CO" sz="1600" b="0" i="1" smtClean="0">
                                  <a:solidFill>
                                    <a:schemeClr val="tx1"/>
                                  </a:solidFill>
                                  <a:latin typeface="Cambria Math" panose="02040503050406030204" pitchFamily="18" charset="0"/>
                                </a:rPr>
                                <m:t>𝑁</m:t>
                              </m:r>
                            </m:sup>
                            <m:e>
                              <m:sSup>
                                <m:sSupPr>
                                  <m:ctrlPr>
                                    <a:rPr lang="es-CO" sz="1600" b="0" i="1" smtClean="0">
                                      <a:solidFill>
                                        <a:schemeClr val="tx1"/>
                                      </a:solidFill>
                                      <a:latin typeface="Cambria Math" panose="02040503050406030204" pitchFamily="18" charset="0"/>
                                    </a:rPr>
                                  </m:ctrlPr>
                                </m:sSupPr>
                                <m:e>
                                  <m:d>
                                    <m:dPr>
                                      <m:ctrlPr>
                                        <a:rPr lang="es-CO" sz="1600" b="0" i="1" smtClean="0">
                                          <a:solidFill>
                                            <a:schemeClr val="tx1"/>
                                          </a:solidFill>
                                          <a:latin typeface="Cambria Math" panose="02040503050406030204" pitchFamily="18" charset="0"/>
                                        </a:rPr>
                                      </m:ctrlPr>
                                    </m:dPr>
                                    <m:e>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𝐴</m:t>
                                          </m:r>
                                        </m:e>
                                        <m:sub>
                                          <m:r>
                                            <a:rPr lang="es-CO" sz="1600" b="0" i="1" smtClean="0">
                                              <a:solidFill>
                                                <a:schemeClr val="tx1"/>
                                              </a:solidFill>
                                              <a:latin typeface="Cambria Math" panose="02040503050406030204" pitchFamily="18" charset="0"/>
                                            </a:rPr>
                                            <m:t>;, </m:t>
                                          </m:r>
                                          <m:r>
                                            <a:rPr lang="es-CO" sz="1600" b="0" i="1" smtClean="0">
                                              <a:solidFill>
                                                <a:schemeClr val="tx1"/>
                                              </a:solidFill>
                                              <a:latin typeface="Cambria Math" panose="02040503050406030204" pitchFamily="18" charset="0"/>
                                            </a:rPr>
                                            <m:t>𝑖</m:t>
                                          </m:r>
                                        </m:sub>
                                      </m:sSub>
                                      <m:r>
                                        <a:rPr lang="es-CO" sz="1600" b="0" i="1" smtClean="0">
                                          <a:solidFill>
                                            <a:schemeClr val="tx1"/>
                                          </a:solidFill>
                                          <a:latin typeface="Cambria Math" panose="02040503050406030204" pitchFamily="18" charset="0"/>
                                        </a:rPr>
                                        <m:t>−</m:t>
                                      </m:r>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𝑒</m:t>
                                          </m:r>
                                        </m:e>
                                        <m:sub>
                                          <m:r>
                                            <a:rPr lang="es-CO" sz="1600" b="0" i="1" smtClean="0">
                                              <a:solidFill>
                                                <a:schemeClr val="tx1"/>
                                              </a:solidFill>
                                              <a:latin typeface="Cambria Math" panose="02040503050406030204" pitchFamily="18" charset="0"/>
                                            </a:rPr>
                                            <m:t>𝑖</m:t>
                                          </m:r>
                                        </m:sub>
                                      </m:sSub>
                                    </m:e>
                                  </m:d>
                                </m:e>
                                <m:sup>
                                  <m:r>
                                    <a:rPr lang="es-CO" sz="1600" b="0" i="1" smtClean="0">
                                      <a:solidFill>
                                        <a:schemeClr val="tx1"/>
                                      </a:solidFill>
                                      <a:latin typeface="Cambria Math" panose="02040503050406030204" pitchFamily="18" charset="0"/>
                                    </a:rPr>
                                    <m:t>′</m:t>
                                  </m:r>
                                </m:sup>
                              </m:sSup>
                              <m:r>
                                <m:rPr>
                                  <m:sty m:val="p"/>
                                </m:rPr>
                                <a:rPr lang="es-CO" sz="1600" b="0" i="0" smtClean="0">
                                  <a:solidFill>
                                    <a:schemeClr val="tx1"/>
                                  </a:solidFill>
                                  <a:latin typeface="Cambria Math" panose="02040503050406030204" pitchFamily="18" charset="0"/>
                                </a:rPr>
                                <m:t>Σ</m:t>
                              </m:r>
                              <m:d>
                                <m:dPr>
                                  <m:ctrlPr>
                                    <a:rPr lang="es-CO" sz="1600" b="0" i="1" smtClean="0">
                                      <a:solidFill>
                                        <a:schemeClr val="tx1"/>
                                      </a:solidFill>
                                      <a:latin typeface="Cambria Math" panose="02040503050406030204" pitchFamily="18" charset="0"/>
                                    </a:rPr>
                                  </m:ctrlPr>
                                </m:dPr>
                                <m:e>
                                  <m:sSub>
                                    <m:sSubPr>
                                      <m:ctrlPr>
                                        <a:rPr lang="es-CO" sz="1600" b="0" i="1" smtClean="0">
                                          <a:solidFill>
                                            <a:schemeClr val="tx1"/>
                                          </a:solidFill>
                                          <a:latin typeface="Cambria Math" panose="02040503050406030204" pitchFamily="18" charset="0"/>
                                        </a:rPr>
                                      </m:ctrlPr>
                                    </m:sSubPr>
                                    <m:e>
                                      <m:r>
                                        <m:rPr>
                                          <m:sty m:val="p"/>
                                        </m:rPr>
                                        <a:rPr lang="es-CO" sz="1600" b="0" i="0" smtClean="0">
                                          <a:solidFill>
                                            <a:schemeClr val="tx1"/>
                                          </a:solidFill>
                                          <a:latin typeface="Cambria Math" panose="02040503050406030204" pitchFamily="18" charset="0"/>
                                        </a:rPr>
                                        <m:t>A</m:t>
                                      </m:r>
                                    </m:e>
                                    <m:sub>
                                      <m:r>
                                        <a:rPr lang="es-CO" sz="1600" b="0" i="1" smtClean="0">
                                          <a:solidFill>
                                            <a:schemeClr val="tx1"/>
                                          </a:solidFill>
                                          <a:latin typeface="Cambria Math" panose="02040503050406030204" pitchFamily="18" charset="0"/>
                                        </a:rPr>
                                        <m:t>:,</m:t>
                                      </m:r>
                                      <m:r>
                                        <a:rPr lang="es-CO" sz="1600" b="0" i="1" smtClean="0">
                                          <a:solidFill>
                                            <a:schemeClr val="tx1"/>
                                          </a:solidFill>
                                          <a:latin typeface="Cambria Math" panose="02040503050406030204" pitchFamily="18" charset="0"/>
                                        </a:rPr>
                                        <m:t>𝑖</m:t>
                                      </m:r>
                                    </m:sub>
                                  </m:sSub>
                                  <m:r>
                                    <a:rPr lang="es-CO" sz="1600" b="0" i="1" smtClean="0">
                                      <a:solidFill>
                                        <a:schemeClr val="tx1"/>
                                      </a:solidFill>
                                      <a:latin typeface="Cambria Math" panose="02040503050406030204" pitchFamily="18" charset="0"/>
                                    </a:rPr>
                                    <m:t>−</m:t>
                                  </m:r>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𝑒</m:t>
                                      </m:r>
                                    </m:e>
                                    <m:sub>
                                      <m:r>
                                        <a:rPr lang="es-CO" sz="1600" b="0" i="1" smtClean="0">
                                          <a:solidFill>
                                            <a:schemeClr val="tx1"/>
                                          </a:solidFill>
                                          <a:latin typeface="Cambria Math" panose="02040503050406030204" pitchFamily="18" charset="0"/>
                                        </a:rPr>
                                        <m:t>𝑖</m:t>
                                      </m:r>
                                    </m:sub>
                                  </m:sSub>
                                </m:e>
                              </m:d>
                            </m:e>
                          </m:nary>
                        </m:e>
                      </m:func>
                    </m:oMath>
                  </m:oMathPara>
                </a14:m>
                <a:endParaRPr lang="es-MX" sz="1600" i="1">
                  <a:solidFill>
                    <a:schemeClr val="tx1"/>
                  </a:solidFill>
                  <a:latin typeface="Verdana" panose="020B0604030504040204" pitchFamily="34" charset="0"/>
                  <a:ea typeface="Verdana" panose="020B0604030504040204" pitchFamily="34" charset="0"/>
                </a:endParaRPr>
              </a:p>
              <a:p>
                <a:endParaRPr lang="es-MX" sz="1600" i="1">
                  <a:solidFill>
                    <a:schemeClr val="tx1"/>
                  </a:solidFill>
                  <a:latin typeface="Verdana" panose="020B0604030504040204" pitchFamily="34" charset="0"/>
                  <a:ea typeface="Verdana" panose="020B0604030504040204" pitchFamily="34" charset="0"/>
                </a:endParaRPr>
              </a:p>
              <a:p>
                <a14:m>
                  <m:oMathPara xmlns:m="http://schemas.openxmlformats.org/officeDocument/2006/math">
                    <m:oMathParaPr>
                      <m:jc m:val="centerGroup"/>
                    </m:oMathParaPr>
                    <m:oMath xmlns:m="http://schemas.openxmlformats.org/officeDocument/2006/math">
                      <m:func>
                        <m:funcPr>
                          <m:ctrlPr>
                            <a:rPr lang="es-MX" sz="1600" i="1" smtClean="0">
                              <a:solidFill>
                                <a:schemeClr val="tx1"/>
                              </a:solidFill>
                              <a:latin typeface="Cambria Math" panose="02040503050406030204" pitchFamily="18" charset="0"/>
                            </a:rPr>
                          </m:ctrlPr>
                        </m:funcPr>
                        <m:fName>
                          <m:limLow>
                            <m:limLowPr>
                              <m:ctrlPr>
                                <a:rPr lang="es-MX" sz="1600" i="1" smtClean="0">
                                  <a:solidFill>
                                    <a:schemeClr val="tx1"/>
                                  </a:solidFill>
                                  <a:latin typeface="Cambria Math" panose="02040503050406030204" pitchFamily="18" charset="0"/>
                                </a:rPr>
                              </m:ctrlPr>
                            </m:limLowPr>
                            <m:e>
                              <m:r>
                                <m:rPr>
                                  <m:sty m:val="p"/>
                                </m:rPr>
                                <a:rPr lang="es-MX" sz="1600" i="0" smtClean="0">
                                  <a:solidFill>
                                    <a:schemeClr val="tx1"/>
                                  </a:solidFill>
                                  <a:latin typeface="Cambria Math" panose="02040503050406030204" pitchFamily="18" charset="0"/>
                                </a:rPr>
                                <m:t>min</m:t>
                              </m:r>
                            </m:e>
                            <m:lim>
                              <m:r>
                                <a:rPr lang="es-CO" sz="1600" b="0" i="1" smtClean="0">
                                  <a:solidFill>
                                    <a:schemeClr val="tx1"/>
                                  </a:solidFill>
                                  <a:latin typeface="Cambria Math" panose="02040503050406030204" pitchFamily="18" charset="0"/>
                                </a:rPr>
                                <m:t>𝐴</m:t>
                              </m:r>
                            </m:lim>
                          </m:limLow>
                        </m:fName>
                        <m:e>
                          <m:nary>
                            <m:naryPr>
                              <m:chr m:val="∑"/>
                              <m:ctrlPr>
                                <a:rPr lang="es-MX" sz="1600" i="1" smtClean="0">
                                  <a:solidFill>
                                    <a:schemeClr val="tx1"/>
                                  </a:solidFill>
                                  <a:latin typeface="Cambria Math" panose="02040503050406030204" pitchFamily="18" charset="0"/>
                                </a:rPr>
                              </m:ctrlPr>
                            </m:naryPr>
                            <m:sub>
                              <m:r>
                                <m:rPr>
                                  <m:brk m:alnAt="23"/>
                                </m:rPr>
                                <a:rPr lang="es-CO" sz="1600" b="0" i="1" smtClean="0">
                                  <a:solidFill>
                                    <a:schemeClr val="tx1"/>
                                  </a:solidFill>
                                  <a:latin typeface="Cambria Math" panose="02040503050406030204" pitchFamily="18" charset="0"/>
                                </a:rPr>
                                <m:t>𝑖</m:t>
                              </m:r>
                              <m:r>
                                <a:rPr lang="es-CO" sz="1600" b="0" i="1" smtClean="0">
                                  <a:solidFill>
                                    <a:schemeClr val="tx1"/>
                                  </a:solidFill>
                                  <a:latin typeface="Cambria Math" panose="02040503050406030204" pitchFamily="18" charset="0"/>
                                </a:rPr>
                                <m:t>=1</m:t>
                              </m:r>
                            </m:sub>
                            <m:sup>
                              <m:r>
                                <a:rPr lang="es-CO" sz="1600" b="0" i="1" smtClean="0">
                                  <a:solidFill>
                                    <a:schemeClr val="tx1"/>
                                  </a:solidFill>
                                  <a:latin typeface="Cambria Math" panose="02040503050406030204" pitchFamily="18" charset="0"/>
                                </a:rPr>
                                <m:t>𝑁</m:t>
                              </m:r>
                            </m:sup>
                            <m:e>
                              <m:sSup>
                                <m:sSupPr>
                                  <m:ctrlPr>
                                    <a:rPr lang="es-CO" sz="1600" b="0" i="1" smtClean="0">
                                      <a:solidFill>
                                        <a:schemeClr val="tx1"/>
                                      </a:solidFill>
                                      <a:latin typeface="Cambria Math" panose="02040503050406030204" pitchFamily="18" charset="0"/>
                                    </a:rPr>
                                  </m:ctrlPr>
                                </m:sSupPr>
                                <m:e>
                                  <m:d>
                                    <m:dPr>
                                      <m:ctrlPr>
                                        <a:rPr lang="es-CO" sz="1600" b="0" i="1" smtClean="0">
                                          <a:solidFill>
                                            <a:schemeClr val="tx1"/>
                                          </a:solidFill>
                                          <a:latin typeface="Cambria Math" panose="02040503050406030204" pitchFamily="18" charset="0"/>
                                        </a:rPr>
                                      </m:ctrlPr>
                                    </m:dPr>
                                    <m:e>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𝐴</m:t>
                                          </m:r>
                                        </m:e>
                                        <m:sub>
                                          <m:r>
                                            <a:rPr lang="es-CO" sz="1600" b="0" i="1" smtClean="0">
                                              <a:solidFill>
                                                <a:schemeClr val="tx1"/>
                                              </a:solidFill>
                                              <a:latin typeface="Cambria Math" panose="02040503050406030204" pitchFamily="18" charset="0"/>
                                            </a:rPr>
                                            <m:t>;, </m:t>
                                          </m:r>
                                          <m:r>
                                            <a:rPr lang="es-CO" sz="1600" b="0" i="1" smtClean="0">
                                              <a:solidFill>
                                                <a:schemeClr val="tx1"/>
                                              </a:solidFill>
                                              <a:latin typeface="Cambria Math" panose="02040503050406030204" pitchFamily="18" charset="0"/>
                                            </a:rPr>
                                            <m:t>𝑖</m:t>
                                          </m:r>
                                        </m:sub>
                                      </m:sSub>
                                      <m:r>
                                        <a:rPr lang="es-CO" sz="1600" b="0" i="1" smtClean="0">
                                          <a:solidFill>
                                            <a:schemeClr val="tx1"/>
                                          </a:solidFill>
                                          <a:latin typeface="Cambria Math" panose="02040503050406030204" pitchFamily="18" charset="0"/>
                                        </a:rPr>
                                        <m:t>−</m:t>
                                      </m:r>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𝑒</m:t>
                                          </m:r>
                                        </m:e>
                                        <m:sub>
                                          <m:r>
                                            <a:rPr lang="es-CO" sz="1600" b="0" i="1" smtClean="0">
                                              <a:solidFill>
                                                <a:schemeClr val="tx1"/>
                                              </a:solidFill>
                                              <a:latin typeface="Cambria Math" panose="02040503050406030204" pitchFamily="18" charset="0"/>
                                            </a:rPr>
                                            <m:t>𝑖</m:t>
                                          </m:r>
                                        </m:sub>
                                      </m:sSub>
                                    </m:e>
                                  </m:d>
                                </m:e>
                                <m:sup>
                                  <m:r>
                                    <a:rPr lang="es-CO" sz="1600" b="0" i="1" smtClean="0">
                                      <a:solidFill>
                                        <a:schemeClr val="tx1"/>
                                      </a:solidFill>
                                      <a:latin typeface="Cambria Math" panose="02040503050406030204" pitchFamily="18" charset="0"/>
                                    </a:rPr>
                                    <m:t>′</m:t>
                                  </m:r>
                                </m:sup>
                              </m:sSup>
                              <m:r>
                                <m:rPr>
                                  <m:sty m:val="p"/>
                                </m:rPr>
                                <a:rPr lang="es-CO" sz="1600" b="0" i="0" smtClean="0">
                                  <a:solidFill>
                                    <a:schemeClr val="tx1"/>
                                  </a:solidFill>
                                  <a:latin typeface="Cambria Math" panose="02040503050406030204" pitchFamily="18" charset="0"/>
                                </a:rPr>
                                <m:t>Σ</m:t>
                              </m:r>
                              <m:d>
                                <m:dPr>
                                  <m:ctrlPr>
                                    <a:rPr lang="es-CO" sz="1600" b="0" i="1" smtClean="0">
                                      <a:solidFill>
                                        <a:schemeClr val="tx1"/>
                                      </a:solidFill>
                                      <a:latin typeface="Cambria Math" panose="02040503050406030204" pitchFamily="18" charset="0"/>
                                    </a:rPr>
                                  </m:ctrlPr>
                                </m:dPr>
                                <m:e>
                                  <m:sSub>
                                    <m:sSubPr>
                                      <m:ctrlPr>
                                        <a:rPr lang="es-CO" sz="1600" b="0" i="1" smtClean="0">
                                          <a:solidFill>
                                            <a:schemeClr val="tx1"/>
                                          </a:solidFill>
                                          <a:latin typeface="Cambria Math" panose="02040503050406030204" pitchFamily="18" charset="0"/>
                                        </a:rPr>
                                      </m:ctrlPr>
                                    </m:sSubPr>
                                    <m:e>
                                      <m:r>
                                        <m:rPr>
                                          <m:sty m:val="p"/>
                                        </m:rPr>
                                        <a:rPr lang="es-CO" sz="1600" b="0" i="0" smtClean="0">
                                          <a:solidFill>
                                            <a:schemeClr val="tx1"/>
                                          </a:solidFill>
                                          <a:latin typeface="Cambria Math" panose="02040503050406030204" pitchFamily="18" charset="0"/>
                                        </a:rPr>
                                        <m:t>A</m:t>
                                      </m:r>
                                    </m:e>
                                    <m:sub>
                                      <m:r>
                                        <a:rPr lang="es-CO" sz="1600" b="0" i="1" smtClean="0">
                                          <a:solidFill>
                                            <a:schemeClr val="tx1"/>
                                          </a:solidFill>
                                          <a:latin typeface="Cambria Math" panose="02040503050406030204" pitchFamily="18" charset="0"/>
                                        </a:rPr>
                                        <m:t>:,</m:t>
                                      </m:r>
                                      <m:r>
                                        <a:rPr lang="es-CO" sz="1600" b="0" i="1" smtClean="0">
                                          <a:solidFill>
                                            <a:schemeClr val="tx1"/>
                                          </a:solidFill>
                                          <a:latin typeface="Cambria Math" panose="02040503050406030204" pitchFamily="18" charset="0"/>
                                        </a:rPr>
                                        <m:t>𝑖</m:t>
                                      </m:r>
                                    </m:sub>
                                  </m:sSub>
                                  <m:r>
                                    <a:rPr lang="es-CO" sz="1600" b="0" i="1" smtClean="0">
                                      <a:solidFill>
                                        <a:schemeClr val="tx1"/>
                                      </a:solidFill>
                                      <a:latin typeface="Cambria Math" panose="02040503050406030204" pitchFamily="18" charset="0"/>
                                    </a:rPr>
                                    <m:t>−</m:t>
                                  </m:r>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𝑒</m:t>
                                      </m:r>
                                    </m:e>
                                    <m:sub>
                                      <m:r>
                                        <a:rPr lang="es-CO" sz="1600" b="0" i="1" smtClean="0">
                                          <a:solidFill>
                                            <a:schemeClr val="tx1"/>
                                          </a:solidFill>
                                          <a:latin typeface="Cambria Math" panose="02040503050406030204" pitchFamily="18" charset="0"/>
                                        </a:rPr>
                                        <m:t>𝑖</m:t>
                                      </m:r>
                                    </m:sub>
                                  </m:sSub>
                                </m:e>
                              </m:d>
                            </m:e>
                          </m:nary>
                        </m:e>
                      </m:func>
                    </m:oMath>
                  </m:oMathPara>
                </a14:m>
                <a:endParaRPr lang="es-CO" sz="1600">
                  <a:solidFill>
                    <a:schemeClr val="tx1"/>
                  </a:solidFill>
                  <a:latin typeface="Verdana" panose="020B0604030504040204" pitchFamily="34" charset="0"/>
                  <a:ea typeface="Verdana" panose="020B0604030504040204" pitchFamily="34" charset="0"/>
                </a:endParaRPr>
              </a:p>
              <a:p>
                <a:endParaRPr lang="es-CO" sz="1600">
                  <a:solidFill>
                    <a:schemeClr val="tx1"/>
                  </a:solidFill>
                  <a:latin typeface="Verdana" panose="020B0604030504040204" pitchFamily="34" charset="0"/>
                  <a:ea typeface="Verdana" panose="020B0604030504040204" pitchFamily="34" charset="0"/>
                </a:endParaRPr>
              </a:p>
              <a:p>
                <a14:m>
                  <m:oMathPara xmlns:m="http://schemas.openxmlformats.org/officeDocument/2006/math">
                    <m:oMathParaPr>
                      <m:jc m:val="centerGroup"/>
                    </m:oMathParaPr>
                    <m:oMath xmlns:m="http://schemas.openxmlformats.org/officeDocument/2006/math">
                      <m:r>
                        <a:rPr lang="es-CO" sz="1600" b="0" i="1" smtClean="0">
                          <a:solidFill>
                            <a:schemeClr val="tx1"/>
                          </a:solidFill>
                          <a:latin typeface="Cambria Math" panose="02040503050406030204" pitchFamily="18" charset="0"/>
                        </a:rPr>
                        <m:t>𝑠</m:t>
                      </m:r>
                      <m:r>
                        <a:rPr lang="es-CO" sz="1600" b="0" i="1" smtClean="0">
                          <a:solidFill>
                            <a:schemeClr val="tx1"/>
                          </a:solidFill>
                          <a:latin typeface="Cambria Math" panose="02040503050406030204" pitchFamily="18" charset="0"/>
                        </a:rPr>
                        <m:t>.</m:t>
                      </m:r>
                      <m:r>
                        <a:rPr lang="es-CO" sz="1600" b="0" i="1" smtClean="0">
                          <a:solidFill>
                            <a:schemeClr val="tx1"/>
                          </a:solidFill>
                          <a:latin typeface="Cambria Math" panose="02040503050406030204" pitchFamily="18" charset="0"/>
                        </a:rPr>
                        <m:t>𝑎</m:t>
                      </m:r>
                      <m:r>
                        <a:rPr lang="es-CO" sz="1600" b="0" i="1" smtClean="0">
                          <a:solidFill>
                            <a:schemeClr val="tx1"/>
                          </a:solidFill>
                          <a:latin typeface="Cambria Math" panose="02040503050406030204" pitchFamily="18" charset="0"/>
                        </a:rPr>
                        <m:t>. </m:t>
                      </m:r>
                    </m:oMath>
                  </m:oMathPara>
                </a14:m>
                <a:endParaRPr lang="es-CO" sz="1600" b="0">
                  <a:solidFill>
                    <a:schemeClr val="tx1"/>
                  </a:solidFill>
                  <a:latin typeface="Verdana" panose="020B0604030504040204" pitchFamily="34" charset="0"/>
                  <a:ea typeface="Verdana" panose="020B0604030504040204" pitchFamily="34" charset="0"/>
                </a:endParaRPr>
              </a:p>
              <a:p>
                <a14:m>
                  <m:oMathPara xmlns:m="http://schemas.openxmlformats.org/officeDocument/2006/math">
                    <m:oMathParaPr>
                      <m:jc m:val="centerGroup"/>
                    </m:oMathParaPr>
                    <m:oMath xmlns:m="http://schemas.openxmlformats.org/officeDocument/2006/math">
                      <m:r>
                        <a:rPr lang="es-CO" sz="1600" b="0" i="1" smtClean="0">
                          <a:solidFill>
                            <a:schemeClr val="tx1"/>
                          </a:solidFill>
                          <a:latin typeface="Cambria Math" panose="02040503050406030204" pitchFamily="18" charset="0"/>
                        </a:rPr>
                        <m:t>𝐹</m:t>
                      </m:r>
                      <m:r>
                        <a:rPr lang="es-CO" sz="1600" b="0" i="1" smtClean="0">
                          <a:solidFill>
                            <a:schemeClr val="tx1"/>
                          </a:solidFill>
                          <a:latin typeface="Cambria Math" panose="02040503050406030204" pitchFamily="18" charset="0"/>
                        </a:rPr>
                        <m:t>=</m:t>
                      </m:r>
                      <m:sSup>
                        <m:sSupPr>
                          <m:ctrlPr>
                            <a:rPr lang="es-CO" sz="1600" b="0" i="1" smtClean="0">
                              <a:solidFill>
                                <a:schemeClr val="tx1"/>
                              </a:solidFill>
                              <a:latin typeface="Cambria Math" panose="02040503050406030204" pitchFamily="18" charset="0"/>
                            </a:rPr>
                          </m:ctrlPr>
                        </m:sSupPr>
                        <m:e>
                          <m:r>
                            <a:rPr lang="es-CO" sz="1600" b="0" i="1" smtClean="0">
                              <a:solidFill>
                                <a:schemeClr val="tx1"/>
                              </a:solidFill>
                              <a:latin typeface="Cambria Math" panose="02040503050406030204" pitchFamily="18" charset="0"/>
                            </a:rPr>
                            <m:t>𝐴</m:t>
                          </m:r>
                        </m:e>
                        <m:sup>
                          <m:r>
                            <a:rPr lang="es-CO" sz="1600" b="0" i="1" smtClean="0">
                              <a:solidFill>
                                <a:schemeClr val="tx1"/>
                              </a:solidFill>
                              <a:latin typeface="Cambria Math" panose="02040503050406030204" pitchFamily="18" charset="0"/>
                            </a:rPr>
                            <m:t>′</m:t>
                          </m:r>
                        </m:sup>
                      </m:sSup>
                      <m:r>
                        <a:rPr lang="es-CO" sz="1600" b="0" i="1" smtClean="0">
                          <a:solidFill>
                            <a:schemeClr val="tx1"/>
                          </a:solidFill>
                          <a:latin typeface="Cambria Math" panose="02040503050406030204" pitchFamily="18" charset="0"/>
                        </a:rPr>
                        <m:t>𝑅</m:t>
                      </m:r>
                    </m:oMath>
                  </m:oMathPara>
                </a14:m>
                <a:endParaRPr lang="es-CO" sz="1600" b="0">
                  <a:solidFill>
                    <a:schemeClr val="tx1"/>
                  </a:solidFill>
                  <a:latin typeface="Verdana" panose="020B0604030504040204" pitchFamily="34" charset="0"/>
                  <a:ea typeface="Verdana" panose="020B0604030504040204" pitchFamily="34" charset="0"/>
                </a:endParaRPr>
              </a:p>
              <a:p>
                <a14:m>
                  <m:oMathPara xmlns:m="http://schemas.openxmlformats.org/officeDocument/2006/math">
                    <m:oMathParaPr>
                      <m:jc m:val="centerGroup"/>
                    </m:oMathParaPr>
                    <m:oMath xmlns:m="http://schemas.openxmlformats.org/officeDocument/2006/math">
                      <m:sSup>
                        <m:sSupPr>
                          <m:ctrlPr>
                            <a:rPr lang="es-CO" sz="1600" b="0" i="1" smtClean="0">
                              <a:solidFill>
                                <a:schemeClr val="tx1"/>
                              </a:solidFill>
                              <a:latin typeface="Cambria Math" panose="02040503050406030204" pitchFamily="18" charset="0"/>
                            </a:rPr>
                          </m:ctrlPr>
                        </m:sSupPr>
                        <m:e>
                          <m:r>
                            <a:rPr lang="es-CO" sz="1600" b="0" i="1" smtClean="0">
                              <a:solidFill>
                                <a:schemeClr val="tx1"/>
                              </a:solidFill>
                              <a:latin typeface="Cambria Math" panose="02040503050406030204" pitchFamily="18" charset="0"/>
                            </a:rPr>
                            <m:t>𝐴</m:t>
                          </m:r>
                        </m:e>
                        <m:sup>
                          <m:r>
                            <a:rPr lang="es-CO" sz="1600" b="0" i="1" smtClean="0">
                              <a:solidFill>
                                <a:schemeClr val="tx1"/>
                              </a:solidFill>
                              <a:latin typeface="Cambria Math" panose="02040503050406030204" pitchFamily="18" charset="0"/>
                            </a:rPr>
                            <m:t>′</m:t>
                          </m:r>
                        </m:sup>
                      </m:sSup>
                      <m:r>
                        <m:rPr>
                          <m:sty m:val="p"/>
                        </m:rPr>
                        <a:rPr lang="es-CO" sz="1600" b="0" i="0" smtClean="0">
                          <a:solidFill>
                            <a:schemeClr val="tx1"/>
                          </a:solidFill>
                          <a:latin typeface="Cambria Math" panose="02040503050406030204" pitchFamily="18" charset="0"/>
                        </a:rPr>
                        <m:t>ΣA</m:t>
                      </m:r>
                      <m:r>
                        <a:rPr lang="es-CO" sz="1600" b="0" i="0" smtClean="0">
                          <a:solidFill>
                            <a:schemeClr val="tx1"/>
                          </a:solidFill>
                          <a:latin typeface="Cambria Math" panose="02040503050406030204" pitchFamily="18" charset="0"/>
                        </a:rPr>
                        <m:t>=</m:t>
                      </m:r>
                      <m:r>
                        <m:rPr>
                          <m:sty m:val="p"/>
                        </m:rPr>
                        <a:rPr lang="es-CO" sz="1600" b="0" i="0" smtClean="0">
                          <a:solidFill>
                            <a:schemeClr val="tx1"/>
                          </a:solidFill>
                          <a:latin typeface="Cambria Math" panose="02040503050406030204" pitchFamily="18" charset="0"/>
                        </a:rPr>
                        <m:t>diag</m:t>
                      </m:r>
                      <m:d>
                        <m:dPr>
                          <m:ctrlPr>
                            <a:rPr lang="es-CO" sz="1600" b="0" i="1" smtClean="0">
                              <a:solidFill>
                                <a:schemeClr val="tx1"/>
                              </a:solidFill>
                              <a:latin typeface="Cambria Math" panose="02040503050406030204" pitchFamily="18" charset="0"/>
                            </a:rPr>
                          </m:ctrlPr>
                        </m:dPr>
                        <m:e>
                          <m:r>
                            <m:rPr>
                              <m:sty m:val="p"/>
                            </m:rPr>
                            <a:rPr lang="es-CO" sz="1600" b="0" i="0" smtClean="0">
                              <a:solidFill>
                                <a:schemeClr val="tx1"/>
                              </a:solidFill>
                              <a:latin typeface="Cambria Math" panose="02040503050406030204" pitchFamily="18" charset="0"/>
                            </a:rPr>
                            <m:t>Σ</m:t>
                          </m:r>
                        </m:e>
                      </m:d>
                    </m:oMath>
                  </m:oMathPara>
                </a14:m>
                <a:endParaRPr lang="es-MX" sz="1600">
                  <a:solidFill>
                    <a:schemeClr val="tx1"/>
                  </a:solidFill>
                  <a:latin typeface="Verdana" panose="020B0604030504040204" pitchFamily="34" charset="0"/>
                  <a:ea typeface="Verdana" panose="020B0604030504040204" pitchFamily="34" charset="0"/>
                </a:endParaRPr>
              </a:p>
            </p:txBody>
          </p:sp>
        </mc:Choice>
        <mc:Fallback xmlns="">
          <p:sp>
            <p:nvSpPr>
              <p:cNvPr id="4" name="CuadroTexto 3">
                <a:extLst>
                  <a:ext uri="{FF2B5EF4-FFF2-40B4-BE49-F238E27FC236}">
                    <a16:creationId xmlns:a16="http://schemas.microsoft.com/office/drawing/2014/main" id="{090FC60F-D6BC-B367-D1A5-8B77B3D0B27F}"/>
                  </a:ext>
                </a:extLst>
              </p:cNvPr>
              <p:cNvSpPr txBox="1">
                <a:spLocks noRot="1" noChangeAspect="1" noMove="1" noResize="1" noEditPoints="1" noAdjustHandles="1" noChangeArrowheads="1" noChangeShapeType="1" noTextEdit="1"/>
              </p:cNvSpPr>
              <p:nvPr/>
            </p:nvSpPr>
            <p:spPr>
              <a:xfrm>
                <a:off x="601316" y="1352246"/>
                <a:ext cx="7860135" cy="3569823"/>
              </a:xfrm>
              <a:prstGeom prst="rect">
                <a:avLst/>
              </a:prstGeom>
              <a:blipFill>
                <a:blip r:embed="rId3"/>
                <a:stretch>
                  <a:fillRect l="-155" t="-170" r="-232" b="-170"/>
                </a:stretch>
              </a:blipFill>
            </p:spPr>
            <p:txBody>
              <a:bodyPr/>
              <a:lstStyle/>
              <a:p>
                <a:r>
                  <a:rPr lang="en-US">
                    <a:noFill/>
                  </a:rPr>
                  <a:t> </a:t>
                </a:r>
              </a:p>
            </p:txBody>
          </p:sp>
        </mc:Fallback>
      </mc:AlternateContent>
    </p:spTree>
    <p:extLst>
      <p:ext uri="{BB962C8B-B14F-4D97-AF65-F5344CB8AC3E}">
        <p14:creationId xmlns:p14="http://schemas.microsoft.com/office/powerpoint/2010/main" val="18226342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43671"/>
        </a:solidFill>
        <a:effectLst/>
      </p:bgPr>
    </p:bg>
    <p:spTree>
      <p:nvGrpSpPr>
        <p:cNvPr id="1" name="">
          <a:extLst>
            <a:ext uri="{FF2B5EF4-FFF2-40B4-BE49-F238E27FC236}">
              <a16:creationId xmlns:a16="http://schemas.microsoft.com/office/drawing/2014/main" id="{31143147-463D-78D6-B25E-60ADC577CB84}"/>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E3E215FA-0400-003E-4B1B-5FD9D522F352}"/>
              </a:ext>
            </a:extLst>
          </p:cNvPr>
          <p:cNvPicPr>
            <a:picLocks noChangeAspect="1"/>
          </p:cNvPicPr>
          <p:nvPr/>
        </p:nvPicPr>
        <p:blipFill>
          <a:blip r:embed="rId3">
            <a:alphaModFix amt="2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1703053">
            <a:off x="-2070068" y="683403"/>
            <a:ext cx="5126358" cy="5126358"/>
          </a:xfrm>
          <a:prstGeom prst="rect">
            <a:avLst/>
          </a:prstGeom>
        </p:spPr>
      </p:pic>
      <p:sp>
        <p:nvSpPr>
          <p:cNvPr id="2" name="TextBox 1">
            <a:extLst>
              <a:ext uri="{FF2B5EF4-FFF2-40B4-BE49-F238E27FC236}">
                <a16:creationId xmlns:a16="http://schemas.microsoft.com/office/drawing/2014/main" id="{0B255207-D9AC-5FEF-C529-2853564BF630}"/>
              </a:ext>
            </a:extLst>
          </p:cNvPr>
          <p:cNvSpPr txBox="1"/>
          <p:nvPr/>
        </p:nvSpPr>
        <p:spPr>
          <a:xfrm>
            <a:off x="5961868" y="1613795"/>
            <a:ext cx="3023798" cy="2400657"/>
          </a:xfrm>
          <a:prstGeom prst="rect">
            <a:avLst/>
          </a:prstGeom>
          <a:noFill/>
        </p:spPr>
        <p:txBody>
          <a:bodyPr wrap="square" rtlCol="0">
            <a:spAutoFit/>
          </a:bodyPr>
          <a:lstStyle/>
          <a:p>
            <a:r>
              <a:rPr lang="es-MX" sz="3000" b="1">
                <a:solidFill>
                  <a:schemeClr val="bg1"/>
                </a:solidFill>
                <a:latin typeface="Verdana" panose="020B0604030504040204" pitchFamily="34" charset="0"/>
                <a:ea typeface="Verdana" panose="020B0604030504040204" pitchFamily="34" charset="0"/>
              </a:rPr>
              <a:t>Factores de Riesgo: </a:t>
            </a:r>
            <a:r>
              <a:rPr lang="es-MX" sz="3000" b="1" err="1">
                <a:solidFill>
                  <a:schemeClr val="bg1"/>
                </a:solidFill>
                <a:latin typeface="Verdana" panose="020B0604030504040204" pitchFamily="34" charset="0"/>
                <a:ea typeface="Verdana" panose="020B0604030504040204" pitchFamily="34" charset="0"/>
              </a:rPr>
              <a:t>Minimum</a:t>
            </a:r>
            <a:r>
              <a:rPr lang="es-MX" sz="3000" b="1">
                <a:solidFill>
                  <a:schemeClr val="bg1"/>
                </a:solidFill>
                <a:latin typeface="Verdana" panose="020B0604030504040204" pitchFamily="34" charset="0"/>
                <a:ea typeface="Verdana" panose="020B0604030504040204" pitchFamily="34" charset="0"/>
              </a:rPr>
              <a:t> Linear </a:t>
            </a:r>
            <a:r>
              <a:rPr lang="es-MX" sz="3000" b="1" err="1">
                <a:solidFill>
                  <a:schemeClr val="bg1"/>
                </a:solidFill>
                <a:latin typeface="Verdana" panose="020B0604030504040204" pitchFamily="34" charset="0"/>
                <a:ea typeface="Verdana" panose="020B0604030504040204" pitchFamily="34" charset="0"/>
              </a:rPr>
              <a:t>Torsion</a:t>
            </a:r>
            <a:endParaRPr lang="es-MX" sz="3000" b="1">
              <a:solidFill>
                <a:schemeClr val="bg1"/>
              </a:solidFill>
              <a:latin typeface="Verdana" panose="020B0604030504040204" pitchFamily="34" charset="0"/>
              <a:ea typeface="Verdana" panose="020B0604030504040204" pitchFamily="34" charset="0"/>
            </a:endParaRPr>
          </a:p>
        </p:txBody>
      </p:sp>
      <p:pic>
        <p:nvPicPr>
          <p:cNvPr id="3" name="Picture 5">
            <a:extLst>
              <a:ext uri="{FF2B5EF4-FFF2-40B4-BE49-F238E27FC236}">
                <a16:creationId xmlns:a16="http://schemas.microsoft.com/office/drawing/2014/main" id="{A5BE5D07-1E4C-0D9F-F453-2F7C64CBB1CE}"/>
              </a:ext>
            </a:extLst>
          </p:cNvPr>
          <p:cNvPicPr>
            <a:picLocks noChangeAspect="1"/>
          </p:cNvPicPr>
          <p:nvPr/>
        </p:nvPicPr>
        <p:blipFill>
          <a:blip r:embed="rId5"/>
          <a:stretch>
            <a:fillRect/>
          </a:stretch>
        </p:blipFill>
        <p:spPr>
          <a:xfrm>
            <a:off x="0" y="1"/>
            <a:ext cx="5762024" cy="5143500"/>
          </a:xfrm>
          <a:prstGeom prst="rect">
            <a:avLst/>
          </a:prstGeom>
        </p:spPr>
      </p:pic>
    </p:spTree>
    <p:extLst>
      <p:ext uri="{BB962C8B-B14F-4D97-AF65-F5344CB8AC3E}">
        <p14:creationId xmlns:p14="http://schemas.microsoft.com/office/powerpoint/2010/main" val="1698836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FDDE0-ADAD-9623-4360-074F51D7C496}"/>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B349A1B8-193A-FADD-5B98-A6DF6B36F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09301359-FB12-1DCE-08D5-7A60E505F682}"/>
              </a:ext>
            </a:extLst>
          </p:cNvPr>
          <p:cNvSpPr txBox="1"/>
          <p:nvPr/>
        </p:nvSpPr>
        <p:spPr>
          <a:xfrm>
            <a:off x="437657" y="387648"/>
            <a:ext cx="7592358" cy="461665"/>
          </a:xfrm>
          <a:prstGeom prst="rect">
            <a:avLst/>
          </a:prstGeom>
          <a:noFill/>
        </p:spPr>
        <p:txBody>
          <a:bodyPr wrap="square" rtlCol="0">
            <a:spAutoFit/>
          </a:bodyPr>
          <a:lstStyle/>
          <a:p>
            <a:r>
              <a:rPr lang="es-ES" sz="2400" b="1">
                <a:solidFill>
                  <a:srgbClr val="243671"/>
                </a:solidFill>
                <a:latin typeface="Verdana" panose="020B0604030504040204" pitchFamily="34" charset="0"/>
                <a:ea typeface="Verdana" panose="020B0604030504040204" pitchFamily="34" charset="0"/>
              </a:rPr>
              <a:t>Factor </a:t>
            </a:r>
            <a:r>
              <a:rPr lang="es-ES" sz="2400" b="1" err="1">
                <a:solidFill>
                  <a:srgbClr val="243671"/>
                </a:solidFill>
                <a:latin typeface="Verdana" panose="020B0604030504040204" pitchFamily="34" charset="0"/>
                <a:ea typeface="Verdana" panose="020B0604030504040204" pitchFamily="34" charset="0"/>
              </a:rPr>
              <a:t>Risk</a:t>
            </a:r>
            <a:r>
              <a:rPr lang="es-ES" sz="2400" b="1">
                <a:solidFill>
                  <a:srgbClr val="243671"/>
                </a:solidFill>
                <a:latin typeface="Verdana" panose="020B0604030504040204" pitchFamily="34" charset="0"/>
                <a:ea typeface="Verdana" panose="020B0604030504040204" pitchFamily="34" charset="0"/>
              </a:rPr>
              <a:t> </a:t>
            </a:r>
            <a:r>
              <a:rPr lang="es-ES" sz="2400" b="1" err="1">
                <a:solidFill>
                  <a:srgbClr val="243671"/>
                </a:solidFill>
                <a:latin typeface="Verdana" panose="020B0604030504040204" pitchFamily="34" charset="0"/>
                <a:ea typeface="Verdana" panose="020B0604030504040204" pitchFamily="34" charset="0"/>
              </a:rPr>
              <a:t>Parity</a:t>
            </a:r>
            <a:endParaRPr lang="es-ES" sz="2400" b="1">
              <a:solidFill>
                <a:srgbClr val="24367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57BCA370-93B4-913B-6039-7B9901FE7F7A}"/>
                  </a:ext>
                </a:extLst>
              </p:cNvPr>
              <p:cNvSpPr txBox="1"/>
              <p:nvPr/>
            </p:nvSpPr>
            <p:spPr>
              <a:xfrm>
                <a:off x="437657" y="1132809"/>
                <a:ext cx="8563185" cy="3623043"/>
              </a:xfrm>
              <a:prstGeom prst="rect">
                <a:avLst/>
              </a:prstGeom>
              <a:noFill/>
            </p:spPr>
            <p:txBody>
              <a:bodyPr wrap="square">
                <a:spAutoFit/>
              </a:bodyPr>
              <a:lstStyle/>
              <a:p>
                <a:r>
                  <a:rPr lang="es-CO" sz="1600">
                    <a:solidFill>
                      <a:schemeClr val="tx1"/>
                    </a:solidFill>
                    <a:latin typeface="Verdana" panose="020B0604030504040204" pitchFamily="34" charset="0"/>
                    <a:ea typeface="Verdana" panose="020B0604030504040204" pitchFamily="34" charset="0"/>
                  </a:rPr>
                  <a:t>El enfoque de Factor </a:t>
                </a:r>
                <a:r>
                  <a:rPr lang="es-CO" sz="1600" err="1">
                    <a:solidFill>
                      <a:schemeClr val="tx1"/>
                    </a:solidFill>
                    <a:latin typeface="Verdana" panose="020B0604030504040204" pitchFamily="34" charset="0"/>
                    <a:ea typeface="Verdana" panose="020B0604030504040204" pitchFamily="34" charset="0"/>
                  </a:rPr>
                  <a:t>Risk</a:t>
                </a:r>
                <a:r>
                  <a:rPr lang="es-CO" sz="1600">
                    <a:solidFill>
                      <a:schemeClr val="tx1"/>
                    </a:solidFill>
                    <a:latin typeface="Verdana" panose="020B0604030504040204" pitchFamily="34" charset="0"/>
                    <a:ea typeface="Verdana" panose="020B0604030504040204" pitchFamily="34" charset="0"/>
                  </a:rPr>
                  <a:t> </a:t>
                </a:r>
                <a:r>
                  <a:rPr lang="es-CO" sz="1600" err="1">
                    <a:solidFill>
                      <a:schemeClr val="tx1"/>
                    </a:solidFill>
                    <a:latin typeface="Verdana" panose="020B0604030504040204" pitchFamily="34" charset="0"/>
                    <a:ea typeface="Verdana" panose="020B0604030504040204" pitchFamily="34" charset="0"/>
                  </a:rPr>
                  <a:t>Parity</a:t>
                </a:r>
                <a:r>
                  <a:rPr lang="es-CO" sz="1600">
                    <a:solidFill>
                      <a:schemeClr val="tx1"/>
                    </a:solidFill>
                    <a:latin typeface="Verdana" panose="020B0604030504040204" pitchFamily="34" charset="0"/>
                    <a:ea typeface="Verdana" panose="020B0604030504040204" pitchFamily="34" charset="0"/>
                  </a:rPr>
                  <a:t> parte de hacer una atribución al riesgo con factores ortogonales. Esto tiene la gran ventaja de no tener que recurrir a la norma de segmentar la covarianza de los activos en dos. </a:t>
                </a:r>
              </a:p>
              <a:p>
                <a:endParaRPr lang="es-CO" sz="1600">
                  <a:solidFill>
                    <a:schemeClr val="tx1"/>
                  </a:solidFill>
                  <a:latin typeface="Verdana" panose="020B0604030504040204" pitchFamily="34" charset="0"/>
                  <a:ea typeface="Verdana" panose="020B0604030504040204" pitchFamily="34" charset="0"/>
                </a:endParaRPr>
              </a:p>
              <a:p>
                <a:r>
                  <a:rPr lang="es-CO" sz="1600">
                    <a:solidFill>
                      <a:schemeClr val="tx1"/>
                    </a:solidFill>
                    <a:latin typeface="Verdana" panose="020B0604030504040204" pitchFamily="34" charset="0"/>
                    <a:ea typeface="Verdana" panose="020B0604030504040204" pitchFamily="34" charset="0"/>
                  </a:rPr>
                  <a:t>Se dice que el retorno de un portafolio será igual al retorno de cada clase de activo contra el factor:</a:t>
                </a:r>
              </a:p>
              <a:p>
                <a:endParaRPr lang="es-CO" sz="1600">
                  <a:solidFill>
                    <a:schemeClr val="tx1"/>
                  </a:solidFill>
                  <a:latin typeface="Verdana" panose="020B0604030504040204" pitchFamily="34" charset="0"/>
                  <a:ea typeface="Verdana" panose="020B0604030504040204" pitchFamily="34" charset="0"/>
                </a:endParaRPr>
              </a:p>
              <a:p>
                <a:pPr algn="ctr"/>
                <a:endParaRPr lang="es-CO" sz="1600" b="0" i="1">
                  <a:solidFill>
                    <a:schemeClr val="tx1"/>
                  </a:solidFill>
                  <a:latin typeface="Verdana" panose="020B0604030504040204" pitchFamily="34" charset="0"/>
                  <a:ea typeface="Verdana" panose="020B0604030504040204" pitchFamily="34" charset="0"/>
                </a:endParaRPr>
              </a:p>
              <a:p>
                <a:pPr algn="ctr"/>
                <a14:m>
                  <m:oMathPara xmlns:m="http://schemas.openxmlformats.org/officeDocument/2006/math">
                    <m:oMathParaPr>
                      <m:jc m:val="centerGroup"/>
                    </m:oMathParaPr>
                    <m:oMath xmlns:m="http://schemas.openxmlformats.org/officeDocument/2006/math">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𝑅</m:t>
                          </m:r>
                        </m:e>
                        <m:sub>
                          <m:r>
                            <a:rPr lang="es-CO" sz="1600" b="0" i="1" smtClean="0">
                              <a:solidFill>
                                <a:schemeClr val="tx1"/>
                              </a:solidFill>
                              <a:latin typeface="Cambria Math" panose="02040503050406030204" pitchFamily="18" charset="0"/>
                            </a:rPr>
                            <m:t>𝑝</m:t>
                          </m:r>
                        </m:sub>
                      </m:sSub>
                      <m:r>
                        <a:rPr lang="es-CO" sz="1600" b="0" i="1" smtClean="0">
                          <a:solidFill>
                            <a:schemeClr val="tx1"/>
                          </a:solidFill>
                          <a:latin typeface="Cambria Math" panose="02040503050406030204" pitchFamily="18" charset="0"/>
                        </a:rPr>
                        <m:t>=</m:t>
                      </m:r>
                      <m:nary>
                        <m:naryPr>
                          <m:chr m:val="∑"/>
                          <m:limLoc m:val="subSup"/>
                          <m:ctrlPr>
                            <a:rPr lang="es-CO" sz="1600" b="0" i="1" smtClean="0">
                              <a:solidFill>
                                <a:schemeClr val="tx1"/>
                              </a:solidFill>
                              <a:latin typeface="Cambria Math" panose="02040503050406030204" pitchFamily="18" charset="0"/>
                            </a:rPr>
                          </m:ctrlPr>
                        </m:naryPr>
                        <m:sub>
                          <m:r>
                            <m:rPr>
                              <m:brk m:alnAt="25"/>
                            </m:rPr>
                            <a:rPr lang="es-CO" sz="1600" b="0" i="1" smtClean="0">
                              <a:solidFill>
                                <a:schemeClr val="tx1"/>
                              </a:solidFill>
                              <a:latin typeface="Cambria Math" panose="02040503050406030204" pitchFamily="18" charset="0"/>
                            </a:rPr>
                            <m:t>𝑖</m:t>
                          </m:r>
                          <m:r>
                            <a:rPr lang="es-CO" sz="1600" b="0" i="1" smtClean="0">
                              <a:solidFill>
                                <a:schemeClr val="tx1"/>
                              </a:solidFill>
                              <a:latin typeface="Cambria Math" panose="02040503050406030204" pitchFamily="18" charset="0"/>
                            </a:rPr>
                            <m:t>=1</m:t>
                          </m:r>
                        </m:sub>
                        <m:sup>
                          <m:r>
                            <a:rPr lang="es-CO" sz="1600" b="0" i="1" smtClean="0">
                              <a:solidFill>
                                <a:schemeClr val="tx1"/>
                              </a:solidFill>
                              <a:latin typeface="Cambria Math" panose="02040503050406030204" pitchFamily="18" charset="0"/>
                            </a:rPr>
                            <m:t>𝑁</m:t>
                          </m:r>
                        </m:sup>
                        <m:e>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𝑤</m:t>
                              </m:r>
                            </m:e>
                            <m:sub>
                              <m:r>
                                <a:rPr lang="es-CO" sz="1600" b="0" i="1" smtClean="0">
                                  <a:solidFill>
                                    <a:schemeClr val="tx1"/>
                                  </a:solidFill>
                                  <a:latin typeface="Cambria Math" panose="02040503050406030204" pitchFamily="18" charset="0"/>
                                </a:rPr>
                                <m:t>𝑖</m:t>
                              </m:r>
                            </m:sub>
                          </m:sSub>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𝑅</m:t>
                              </m:r>
                            </m:e>
                            <m:sub>
                              <m:r>
                                <a:rPr lang="es-CO" sz="1600" b="0" i="1" smtClean="0">
                                  <a:solidFill>
                                    <a:schemeClr val="tx1"/>
                                  </a:solidFill>
                                  <a:latin typeface="Cambria Math" panose="02040503050406030204" pitchFamily="18" charset="0"/>
                                </a:rPr>
                                <m:t>𝑖</m:t>
                              </m:r>
                            </m:sub>
                          </m:sSub>
                        </m:e>
                      </m:nary>
                      <m:r>
                        <a:rPr lang="es-CO" sz="1600" b="0" i="1" smtClean="0">
                          <a:solidFill>
                            <a:schemeClr val="tx1"/>
                          </a:solidFill>
                          <a:latin typeface="Cambria Math" panose="02040503050406030204" pitchFamily="18" charset="0"/>
                        </a:rPr>
                        <m:t>=</m:t>
                      </m:r>
                      <m:nary>
                        <m:naryPr>
                          <m:chr m:val="∑"/>
                          <m:limLoc m:val="subSup"/>
                          <m:ctrlPr>
                            <a:rPr lang="es-CO" sz="1600" i="1">
                              <a:solidFill>
                                <a:schemeClr val="tx1"/>
                              </a:solidFill>
                              <a:latin typeface="Cambria Math" panose="02040503050406030204" pitchFamily="18" charset="0"/>
                            </a:rPr>
                          </m:ctrlPr>
                        </m:naryPr>
                        <m:sub>
                          <m:r>
                            <m:rPr>
                              <m:brk m:alnAt="25"/>
                            </m:rPr>
                            <a:rPr lang="es-CO" sz="1600" i="1">
                              <a:solidFill>
                                <a:schemeClr val="tx1"/>
                              </a:solidFill>
                              <a:latin typeface="Cambria Math" panose="02040503050406030204" pitchFamily="18" charset="0"/>
                            </a:rPr>
                            <m:t>𝑖</m:t>
                          </m:r>
                          <m:r>
                            <a:rPr lang="es-CO" sz="1600" i="1">
                              <a:solidFill>
                                <a:schemeClr val="tx1"/>
                              </a:solidFill>
                              <a:latin typeface="Cambria Math" panose="02040503050406030204" pitchFamily="18" charset="0"/>
                            </a:rPr>
                            <m:t>=1</m:t>
                          </m:r>
                        </m:sub>
                        <m:sup>
                          <m:r>
                            <a:rPr lang="es-CO" sz="1600" i="1">
                              <a:solidFill>
                                <a:schemeClr val="tx1"/>
                              </a:solidFill>
                              <a:latin typeface="Cambria Math" panose="02040503050406030204" pitchFamily="18" charset="0"/>
                            </a:rPr>
                            <m:t>𝑁</m:t>
                          </m:r>
                        </m:sup>
                        <m:e>
                          <m:sSub>
                            <m:sSubPr>
                              <m:ctrlPr>
                                <a:rPr lang="es-CO" sz="1600" i="1">
                                  <a:solidFill>
                                    <a:schemeClr val="tx1"/>
                                  </a:solidFill>
                                  <a:latin typeface="Cambria Math" panose="02040503050406030204" pitchFamily="18" charset="0"/>
                                </a:rPr>
                              </m:ctrlPr>
                            </m:sSubPr>
                            <m:e>
                              <m:r>
                                <a:rPr lang="es-CO" sz="1600" i="1">
                                  <a:solidFill>
                                    <a:schemeClr val="tx1"/>
                                  </a:solidFill>
                                  <a:latin typeface="Cambria Math" panose="02040503050406030204" pitchFamily="18" charset="0"/>
                                </a:rPr>
                                <m:t>𝑤</m:t>
                              </m:r>
                            </m:e>
                            <m:sub>
                              <m:r>
                                <a:rPr lang="es-CO" sz="1600" i="1">
                                  <a:solidFill>
                                    <a:schemeClr val="tx1"/>
                                  </a:solidFill>
                                  <a:latin typeface="Cambria Math" panose="02040503050406030204" pitchFamily="18" charset="0"/>
                                </a:rPr>
                                <m:t>𝑖</m:t>
                              </m:r>
                            </m:sub>
                          </m:sSub>
                          <m:d>
                            <m:dPr>
                              <m:ctrlPr>
                                <a:rPr lang="es-CO" sz="1600" b="0" i="1" smtClean="0">
                                  <a:solidFill>
                                    <a:schemeClr val="tx1"/>
                                  </a:solidFill>
                                  <a:latin typeface="Cambria Math" panose="02040503050406030204" pitchFamily="18" charset="0"/>
                                </a:rPr>
                              </m:ctrlPr>
                            </m:dPr>
                            <m:e>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𝑐</m:t>
                                  </m:r>
                                </m:e>
                                <m:sub>
                                  <m:r>
                                    <a:rPr lang="es-CO" sz="1600" b="0" i="1" smtClean="0">
                                      <a:solidFill>
                                        <a:schemeClr val="tx1"/>
                                      </a:solidFill>
                                      <a:latin typeface="Cambria Math" panose="02040503050406030204" pitchFamily="18" charset="0"/>
                                    </a:rPr>
                                    <m:t>𝑖</m:t>
                                  </m:r>
                                </m:sub>
                              </m:sSub>
                              <m:r>
                                <a:rPr lang="es-CO" sz="1600" b="0" i="1" smtClean="0">
                                  <a:solidFill>
                                    <a:schemeClr val="tx1"/>
                                  </a:solidFill>
                                  <a:latin typeface="Cambria Math" panose="02040503050406030204" pitchFamily="18" charset="0"/>
                                </a:rPr>
                                <m:t>+</m:t>
                              </m:r>
                              <m:nary>
                                <m:naryPr>
                                  <m:chr m:val="∑"/>
                                  <m:limLoc m:val="subSup"/>
                                  <m:ctrlPr>
                                    <a:rPr lang="es-CO" sz="1600" b="0" i="1" smtClean="0">
                                      <a:solidFill>
                                        <a:schemeClr val="tx1"/>
                                      </a:solidFill>
                                      <a:latin typeface="Cambria Math" panose="02040503050406030204" pitchFamily="18" charset="0"/>
                                    </a:rPr>
                                  </m:ctrlPr>
                                </m:naryPr>
                                <m:sub>
                                  <m:r>
                                    <m:rPr>
                                      <m:brk m:alnAt="25"/>
                                    </m:rPr>
                                    <a:rPr lang="es-CO" sz="1600" b="0" i="1" smtClean="0">
                                      <a:solidFill>
                                        <a:schemeClr val="tx1"/>
                                      </a:solidFill>
                                      <a:latin typeface="Cambria Math" panose="02040503050406030204" pitchFamily="18" charset="0"/>
                                    </a:rPr>
                                    <m:t>𝑘</m:t>
                                  </m:r>
                                  <m:r>
                                    <a:rPr lang="es-CO" sz="1600" b="0" i="1" smtClean="0">
                                      <a:solidFill>
                                        <a:schemeClr val="tx1"/>
                                      </a:solidFill>
                                      <a:latin typeface="Cambria Math" panose="02040503050406030204" pitchFamily="18" charset="0"/>
                                    </a:rPr>
                                    <m:t>=1</m:t>
                                  </m:r>
                                </m:sub>
                                <m:sup>
                                  <m:r>
                                    <a:rPr lang="es-CO" sz="1600" b="0" i="1" smtClean="0">
                                      <a:solidFill>
                                        <a:schemeClr val="tx1"/>
                                      </a:solidFill>
                                      <a:latin typeface="Cambria Math" panose="02040503050406030204" pitchFamily="18" charset="0"/>
                                    </a:rPr>
                                    <m:t>𝐾</m:t>
                                  </m:r>
                                </m:sup>
                                <m:e>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𝛽</m:t>
                                      </m:r>
                                    </m:e>
                                    <m:sub>
                                      <m:r>
                                        <a:rPr lang="es-CO" sz="1600" b="0" i="1" smtClean="0">
                                          <a:solidFill>
                                            <a:schemeClr val="tx1"/>
                                          </a:solidFill>
                                          <a:latin typeface="Cambria Math" panose="02040503050406030204" pitchFamily="18" charset="0"/>
                                        </a:rPr>
                                        <m:t>𝑖𝑘</m:t>
                                      </m:r>
                                    </m:sub>
                                  </m:sSub>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𝐹</m:t>
                                      </m:r>
                                    </m:e>
                                    <m:sub>
                                      <m:r>
                                        <a:rPr lang="es-CO" sz="1600" b="0" i="1" smtClean="0">
                                          <a:solidFill>
                                            <a:schemeClr val="tx1"/>
                                          </a:solidFill>
                                          <a:latin typeface="Cambria Math" panose="02040503050406030204" pitchFamily="18" charset="0"/>
                                        </a:rPr>
                                        <m:t>𝑘</m:t>
                                      </m:r>
                                    </m:sub>
                                  </m:sSub>
                                </m:e>
                              </m:nary>
                            </m:e>
                          </m:d>
                        </m:e>
                      </m:nary>
                    </m:oMath>
                  </m:oMathPara>
                </a14:m>
                <a:endParaRPr lang="es-CO" sz="1600">
                  <a:solidFill>
                    <a:schemeClr val="tx1"/>
                  </a:solidFill>
                  <a:latin typeface="Verdana" panose="020B0604030504040204" pitchFamily="34" charset="0"/>
                  <a:ea typeface="Verdana" panose="020B0604030504040204" pitchFamily="34" charset="0"/>
                </a:endParaRPr>
              </a:p>
              <a:p>
                <a:pPr algn="ctr"/>
                <a14:m>
                  <m:oMathPara xmlns:m="http://schemas.openxmlformats.org/officeDocument/2006/math">
                    <m:oMathParaPr>
                      <m:jc m:val="centerGroup"/>
                    </m:oMathParaPr>
                    <m:oMath xmlns:m="http://schemas.openxmlformats.org/officeDocument/2006/math">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𝑅</m:t>
                          </m:r>
                        </m:e>
                        <m:sub>
                          <m:r>
                            <a:rPr lang="es-CO" sz="1600" b="0" i="1" smtClean="0">
                              <a:solidFill>
                                <a:schemeClr val="tx1"/>
                              </a:solidFill>
                              <a:latin typeface="Cambria Math" panose="02040503050406030204" pitchFamily="18" charset="0"/>
                            </a:rPr>
                            <m:t>𝑝</m:t>
                          </m:r>
                        </m:sub>
                      </m:sSub>
                      <m:r>
                        <a:rPr lang="es-CO" sz="1600" b="0" i="1" smtClean="0">
                          <a:solidFill>
                            <a:schemeClr val="tx1"/>
                          </a:solidFill>
                          <a:latin typeface="Cambria Math" panose="02040503050406030204" pitchFamily="18" charset="0"/>
                        </a:rPr>
                        <m:t>=</m:t>
                      </m:r>
                      <m:nary>
                        <m:naryPr>
                          <m:chr m:val="∑"/>
                          <m:limLoc m:val="subSup"/>
                          <m:ctrlPr>
                            <a:rPr lang="es-CO" sz="1600" i="1">
                              <a:solidFill>
                                <a:schemeClr val="tx1"/>
                              </a:solidFill>
                              <a:latin typeface="Cambria Math" panose="02040503050406030204" pitchFamily="18" charset="0"/>
                            </a:rPr>
                          </m:ctrlPr>
                        </m:naryPr>
                        <m:sub>
                          <m:r>
                            <m:rPr>
                              <m:brk m:alnAt="25"/>
                            </m:rPr>
                            <a:rPr lang="es-CO" sz="1600" i="1">
                              <a:solidFill>
                                <a:schemeClr val="tx1"/>
                              </a:solidFill>
                              <a:latin typeface="Cambria Math" panose="02040503050406030204" pitchFamily="18" charset="0"/>
                            </a:rPr>
                            <m:t>𝑖</m:t>
                          </m:r>
                          <m:r>
                            <a:rPr lang="es-CO" sz="1600" i="1">
                              <a:solidFill>
                                <a:schemeClr val="tx1"/>
                              </a:solidFill>
                              <a:latin typeface="Cambria Math" panose="02040503050406030204" pitchFamily="18" charset="0"/>
                            </a:rPr>
                            <m:t>=1</m:t>
                          </m:r>
                        </m:sub>
                        <m:sup>
                          <m:r>
                            <a:rPr lang="es-CO" sz="1600" i="1">
                              <a:solidFill>
                                <a:schemeClr val="tx1"/>
                              </a:solidFill>
                              <a:latin typeface="Cambria Math" panose="02040503050406030204" pitchFamily="18" charset="0"/>
                            </a:rPr>
                            <m:t>𝑁</m:t>
                          </m:r>
                        </m:sup>
                        <m:e>
                          <m:sSub>
                            <m:sSubPr>
                              <m:ctrlPr>
                                <a:rPr lang="es-CO" sz="1600" i="1">
                                  <a:solidFill>
                                    <a:schemeClr val="tx1"/>
                                  </a:solidFill>
                                  <a:latin typeface="Cambria Math" panose="02040503050406030204" pitchFamily="18" charset="0"/>
                                </a:rPr>
                              </m:ctrlPr>
                            </m:sSubPr>
                            <m:e>
                              <m:r>
                                <a:rPr lang="es-CO" sz="1600" i="1">
                                  <a:solidFill>
                                    <a:schemeClr val="tx1"/>
                                  </a:solidFill>
                                  <a:latin typeface="Cambria Math" panose="02040503050406030204" pitchFamily="18" charset="0"/>
                                </a:rPr>
                                <m:t>𝑤</m:t>
                              </m:r>
                            </m:e>
                            <m:sub>
                              <m:r>
                                <a:rPr lang="es-CO" sz="1600" i="1">
                                  <a:solidFill>
                                    <a:schemeClr val="tx1"/>
                                  </a:solidFill>
                                  <a:latin typeface="Cambria Math" panose="02040503050406030204" pitchFamily="18" charset="0"/>
                                </a:rPr>
                                <m:t>𝑖</m:t>
                              </m:r>
                            </m:sub>
                          </m:sSub>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𝑐</m:t>
                              </m:r>
                            </m:e>
                            <m:sub>
                              <m:r>
                                <a:rPr lang="es-CO" sz="1600" b="0" i="1" smtClean="0">
                                  <a:solidFill>
                                    <a:schemeClr val="tx1"/>
                                  </a:solidFill>
                                  <a:latin typeface="Cambria Math" panose="02040503050406030204" pitchFamily="18" charset="0"/>
                                </a:rPr>
                                <m:t>𝑖</m:t>
                              </m:r>
                            </m:sub>
                          </m:sSub>
                        </m:e>
                      </m:nary>
                      <m:r>
                        <a:rPr lang="es-CO" sz="1600" b="0" i="1" smtClean="0">
                          <a:solidFill>
                            <a:schemeClr val="tx1"/>
                          </a:solidFill>
                          <a:latin typeface="Cambria Math" panose="02040503050406030204" pitchFamily="18" charset="0"/>
                        </a:rPr>
                        <m:t>+</m:t>
                      </m:r>
                      <m:nary>
                        <m:naryPr>
                          <m:chr m:val="∑"/>
                          <m:limLoc m:val="subSup"/>
                          <m:ctrlPr>
                            <a:rPr lang="es-CO" sz="1600" i="1">
                              <a:solidFill>
                                <a:schemeClr val="tx1"/>
                              </a:solidFill>
                              <a:latin typeface="Cambria Math" panose="02040503050406030204" pitchFamily="18" charset="0"/>
                            </a:rPr>
                          </m:ctrlPr>
                        </m:naryPr>
                        <m:sub>
                          <m:r>
                            <m:rPr>
                              <m:brk m:alnAt="1"/>
                            </m:rPr>
                            <a:rPr lang="es-CO" sz="1600" b="0" i="1" smtClean="0">
                              <a:solidFill>
                                <a:schemeClr val="tx1"/>
                              </a:solidFill>
                              <a:latin typeface="Cambria Math" panose="02040503050406030204" pitchFamily="18" charset="0"/>
                            </a:rPr>
                            <m:t>𝑖</m:t>
                          </m:r>
                          <m:r>
                            <a:rPr lang="es-CO" sz="1600" i="1">
                              <a:solidFill>
                                <a:schemeClr val="tx1"/>
                              </a:solidFill>
                              <a:latin typeface="Cambria Math" panose="02040503050406030204" pitchFamily="18" charset="0"/>
                            </a:rPr>
                            <m:t>=1</m:t>
                          </m:r>
                        </m:sub>
                        <m:sup>
                          <m:r>
                            <a:rPr lang="es-CO" sz="1600" b="0" i="1" smtClean="0">
                              <a:solidFill>
                                <a:schemeClr val="tx1"/>
                              </a:solidFill>
                              <a:latin typeface="Cambria Math" panose="02040503050406030204" pitchFamily="18" charset="0"/>
                            </a:rPr>
                            <m:t>𝑁</m:t>
                          </m:r>
                        </m:sup>
                        <m:e>
                          <m:nary>
                            <m:naryPr>
                              <m:chr m:val="∑"/>
                              <m:limLoc m:val="subSup"/>
                              <m:ctrlPr>
                                <a:rPr lang="es-CO" sz="1600" i="1" smtClean="0">
                                  <a:solidFill>
                                    <a:schemeClr val="tx1"/>
                                  </a:solidFill>
                                  <a:latin typeface="Cambria Math" panose="02040503050406030204" pitchFamily="18" charset="0"/>
                                </a:rPr>
                              </m:ctrlPr>
                            </m:naryPr>
                            <m:sub>
                              <m:r>
                                <m:rPr>
                                  <m:brk m:alnAt="1"/>
                                </m:rPr>
                                <a:rPr lang="es-CO" sz="1600" b="0" i="1" smtClean="0">
                                  <a:solidFill>
                                    <a:schemeClr val="tx1"/>
                                  </a:solidFill>
                                  <a:latin typeface="Cambria Math" panose="02040503050406030204" pitchFamily="18" charset="0"/>
                                </a:rPr>
                                <m:t>𝑘</m:t>
                              </m:r>
                              <m:r>
                                <a:rPr lang="es-CO" sz="1600" b="0" i="1" smtClean="0">
                                  <a:solidFill>
                                    <a:schemeClr val="tx1"/>
                                  </a:solidFill>
                                  <a:latin typeface="Cambria Math" panose="02040503050406030204" pitchFamily="18" charset="0"/>
                                </a:rPr>
                                <m:t>=1</m:t>
                              </m:r>
                            </m:sub>
                            <m:sup>
                              <m:r>
                                <a:rPr lang="es-CO" sz="1600" b="0" i="1" smtClean="0">
                                  <a:solidFill>
                                    <a:schemeClr val="tx1"/>
                                  </a:solidFill>
                                  <a:latin typeface="Cambria Math" panose="02040503050406030204" pitchFamily="18" charset="0"/>
                                </a:rPr>
                                <m:t>𝐾</m:t>
                              </m:r>
                            </m:sup>
                            <m:e>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𝑤</m:t>
                                  </m:r>
                                </m:e>
                                <m:sub>
                                  <m:r>
                                    <a:rPr lang="es-CO" sz="1600" b="0" i="1" smtClean="0">
                                      <a:solidFill>
                                        <a:schemeClr val="tx1"/>
                                      </a:solidFill>
                                      <a:latin typeface="Cambria Math" panose="02040503050406030204" pitchFamily="18" charset="0"/>
                                    </a:rPr>
                                    <m:t>𝑖</m:t>
                                  </m:r>
                                </m:sub>
                              </m:sSub>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𝛽</m:t>
                                  </m:r>
                                </m:e>
                                <m:sub>
                                  <m:r>
                                    <a:rPr lang="es-CO" sz="1600" b="0" i="1" smtClean="0">
                                      <a:solidFill>
                                        <a:schemeClr val="tx1"/>
                                      </a:solidFill>
                                      <a:latin typeface="Cambria Math" panose="02040503050406030204" pitchFamily="18" charset="0"/>
                                    </a:rPr>
                                    <m:t>𝑖𝑘</m:t>
                                  </m:r>
                                </m:sub>
                              </m:sSub>
                            </m:e>
                          </m:nary>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𝐹</m:t>
                              </m:r>
                            </m:e>
                            <m:sub>
                              <m:r>
                                <a:rPr lang="es-CO" sz="1600" b="0" i="1" smtClean="0">
                                  <a:solidFill>
                                    <a:schemeClr val="tx1"/>
                                  </a:solidFill>
                                  <a:latin typeface="Cambria Math" panose="02040503050406030204" pitchFamily="18" charset="0"/>
                                </a:rPr>
                                <m:t>𝑘</m:t>
                              </m:r>
                            </m:sub>
                          </m:sSub>
                        </m:e>
                      </m:nary>
                    </m:oMath>
                  </m:oMathPara>
                </a14:m>
                <a:endParaRPr lang="es-CO" sz="1600" b="0">
                  <a:solidFill>
                    <a:schemeClr val="tx1"/>
                  </a:solidFill>
                  <a:latin typeface="Verdana" panose="020B0604030504040204" pitchFamily="34" charset="0"/>
                  <a:ea typeface="Verdana" panose="020B0604030504040204" pitchFamily="34" charset="0"/>
                </a:endParaRPr>
              </a:p>
              <a:p>
                <a:pPr algn="ctr"/>
                <a14:m>
                  <m:oMathPara xmlns:m="http://schemas.openxmlformats.org/officeDocument/2006/math">
                    <m:oMathParaPr>
                      <m:jc m:val="centerGroup"/>
                    </m:oMathParaPr>
                    <m:oMath xmlns:m="http://schemas.openxmlformats.org/officeDocument/2006/math">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𝑅</m:t>
                          </m:r>
                        </m:e>
                        <m:sub>
                          <m:r>
                            <a:rPr lang="es-CO" sz="1600" b="0" i="1" smtClean="0">
                              <a:solidFill>
                                <a:schemeClr val="tx1"/>
                              </a:solidFill>
                              <a:latin typeface="Cambria Math" panose="02040503050406030204" pitchFamily="18" charset="0"/>
                            </a:rPr>
                            <m:t>𝑝</m:t>
                          </m:r>
                        </m:sub>
                      </m:sSub>
                      <m:r>
                        <a:rPr lang="es-CO" sz="1600" b="0" i="1" smtClean="0">
                          <a:solidFill>
                            <a:schemeClr val="tx1"/>
                          </a:solidFill>
                          <a:latin typeface="Cambria Math" panose="02040503050406030204" pitchFamily="18" charset="0"/>
                        </a:rPr>
                        <m:t>=</m:t>
                      </m:r>
                      <m:nary>
                        <m:naryPr>
                          <m:chr m:val="∑"/>
                          <m:limLoc m:val="subSup"/>
                          <m:ctrlPr>
                            <a:rPr lang="es-CO" sz="1600" i="1">
                              <a:solidFill>
                                <a:schemeClr val="tx1"/>
                              </a:solidFill>
                              <a:latin typeface="Cambria Math" panose="02040503050406030204" pitchFamily="18" charset="0"/>
                            </a:rPr>
                          </m:ctrlPr>
                        </m:naryPr>
                        <m:sub>
                          <m:r>
                            <m:rPr>
                              <m:brk m:alnAt="25"/>
                            </m:rPr>
                            <a:rPr lang="es-CO" sz="1600" i="1">
                              <a:solidFill>
                                <a:schemeClr val="tx1"/>
                              </a:solidFill>
                              <a:latin typeface="Cambria Math" panose="02040503050406030204" pitchFamily="18" charset="0"/>
                            </a:rPr>
                            <m:t>𝑖</m:t>
                          </m:r>
                          <m:r>
                            <a:rPr lang="es-CO" sz="1600" i="1">
                              <a:solidFill>
                                <a:schemeClr val="tx1"/>
                              </a:solidFill>
                              <a:latin typeface="Cambria Math" panose="02040503050406030204" pitchFamily="18" charset="0"/>
                            </a:rPr>
                            <m:t>=1</m:t>
                          </m:r>
                        </m:sub>
                        <m:sup>
                          <m:r>
                            <a:rPr lang="es-CO" sz="1600" i="1">
                              <a:solidFill>
                                <a:schemeClr val="tx1"/>
                              </a:solidFill>
                              <a:latin typeface="Cambria Math" panose="02040503050406030204" pitchFamily="18" charset="0"/>
                            </a:rPr>
                            <m:t>𝑁</m:t>
                          </m:r>
                        </m:sup>
                        <m:e>
                          <m:sSub>
                            <m:sSubPr>
                              <m:ctrlPr>
                                <a:rPr lang="es-CO" sz="1600" i="1">
                                  <a:solidFill>
                                    <a:schemeClr val="tx1"/>
                                  </a:solidFill>
                                  <a:latin typeface="Cambria Math" panose="02040503050406030204" pitchFamily="18" charset="0"/>
                                </a:rPr>
                              </m:ctrlPr>
                            </m:sSubPr>
                            <m:e>
                              <m:r>
                                <a:rPr lang="es-CO" sz="1600" i="1">
                                  <a:solidFill>
                                    <a:schemeClr val="tx1"/>
                                  </a:solidFill>
                                  <a:latin typeface="Cambria Math" panose="02040503050406030204" pitchFamily="18" charset="0"/>
                                </a:rPr>
                                <m:t>𝑤</m:t>
                              </m:r>
                            </m:e>
                            <m:sub>
                              <m:r>
                                <a:rPr lang="es-CO" sz="1600" i="1">
                                  <a:solidFill>
                                    <a:schemeClr val="tx1"/>
                                  </a:solidFill>
                                  <a:latin typeface="Cambria Math" panose="02040503050406030204" pitchFamily="18" charset="0"/>
                                </a:rPr>
                                <m:t>𝑖</m:t>
                              </m:r>
                            </m:sub>
                          </m:sSub>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𝑐</m:t>
                              </m:r>
                            </m:e>
                            <m:sub>
                              <m:r>
                                <a:rPr lang="es-CO" sz="1600" b="0" i="1" smtClean="0">
                                  <a:solidFill>
                                    <a:schemeClr val="tx1"/>
                                  </a:solidFill>
                                  <a:latin typeface="Cambria Math" panose="02040503050406030204" pitchFamily="18" charset="0"/>
                                </a:rPr>
                                <m:t>𝑖</m:t>
                              </m:r>
                            </m:sub>
                          </m:sSub>
                        </m:e>
                      </m:nary>
                      <m:r>
                        <a:rPr lang="es-CO" sz="1600" b="0" i="1" smtClean="0">
                          <a:solidFill>
                            <a:schemeClr val="tx1"/>
                          </a:solidFill>
                          <a:latin typeface="Cambria Math" panose="02040503050406030204" pitchFamily="18" charset="0"/>
                        </a:rPr>
                        <m:t>+</m:t>
                      </m:r>
                      <m:nary>
                        <m:naryPr>
                          <m:chr m:val="∑"/>
                          <m:limLoc m:val="subSup"/>
                          <m:ctrlPr>
                            <a:rPr lang="es-CO" sz="1600" i="1">
                              <a:solidFill>
                                <a:schemeClr val="tx1"/>
                              </a:solidFill>
                              <a:latin typeface="Cambria Math" panose="02040503050406030204" pitchFamily="18" charset="0"/>
                            </a:rPr>
                          </m:ctrlPr>
                        </m:naryPr>
                        <m:sub>
                          <m:r>
                            <m:rPr>
                              <m:brk m:alnAt="1"/>
                            </m:rPr>
                            <a:rPr lang="es-CO" sz="1600" b="0" i="1" smtClean="0">
                              <a:solidFill>
                                <a:schemeClr val="tx1"/>
                              </a:solidFill>
                              <a:latin typeface="Cambria Math" panose="02040503050406030204" pitchFamily="18" charset="0"/>
                            </a:rPr>
                            <m:t>𝑘</m:t>
                          </m:r>
                          <m:r>
                            <a:rPr lang="es-CO" sz="1600" i="1">
                              <a:solidFill>
                                <a:schemeClr val="tx1"/>
                              </a:solidFill>
                              <a:latin typeface="Cambria Math" panose="02040503050406030204" pitchFamily="18" charset="0"/>
                            </a:rPr>
                            <m:t>=1</m:t>
                          </m:r>
                        </m:sub>
                        <m:sup>
                          <m:r>
                            <a:rPr lang="es-CO" sz="1600" b="0" i="1" smtClean="0">
                              <a:solidFill>
                                <a:schemeClr val="tx1"/>
                              </a:solidFill>
                              <a:latin typeface="Cambria Math" panose="02040503050406030204" pitchFamily="18" charset="0"/>
                            </a:rPr>
                            <m:t>𝐾</m:t>
                          </m:r>
                        </m:sup>
                        <m:e>
                          <m:nary>
                            <m:naryPr>
                              <m:chr m:val="∑"/>
                              <m:limLoc m:val="subSup"/>
                              <m:ctrlPr>
                                <a:rPr lang="es-CO" sz="1600" i="1" smtClean="0">
                                  <a:solidFill>
                                    <a:schemeClr val="tx1"/>
                                  </a:solidFill>
                                  <a:latin typeface="Cambria Math" panose="02040503050406030204" pitchFamily="18" charset="0"/>
                                </a:rPr>
                              </m:ctrlPr>
                            </m:naryPr>
                            <m:sub>
                              <m:r>
                                <m:rPr>
                                  <m:brk m:alnAt="1"/>
                                </m:rPr>
                                <a:rPr lang="es-CO" sz="1600" b="0" i="1" smtClean="0">
                                  <a:solidFill>
                                    <a:schemeClr val="tx1"/>
                                  </a:solidFill>
                                  <a:latin typeface="Cambria Math" panose="02040503050406030204" pitchFamily="18" charset="0"/>
                                </a:rPr>
                                <m:t>𝑖</m:t>
                              </m:r>
                              <m:r>
                                <a:rPr lang="es-CO" sz="1600" b="0" i="1" smtClean="0">
                                  <a:solidFill>
                                    <a:schemeClr val="tx1"/>
                                  </a:solidFill>
                                  <a:latin typeface="Cambria Math" panose="02040503050406030204" pitchFamily="18" charset="0"/>
                                </a:rPr>
                                <m:t>=1</m:t>
                              </m:r>
                            </m:sub>
                            <m:sup>
                              <m:r>
                                <a:rPr lang="es-CO" sz="1600" b="0" i="1" smtClean="0">
                                  <a:solidFill>
                                    <a:schemeClr val="tx1"/>
                                  </a:solidFill>
                                  <a:latin typeface="Cambria Math" panose="02040503050406030204" pitchFamily="18" charset="0"/>
                                </a:rPr>
                                <m:t>𝑁</m:t>
                              </m:r>
                            </m:sup>
                            <m:e>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𝑤</m:t>
                                  </m:r>
                                </m:e>
                                <m:sub>
                                  <m:r>
                                    <a:rPr lang="es-CO" sz="1600" b="0" i="1" smtClean="0">
                                      <a:solidFill>
                                        <a:schemeClr val="tx1"/>
                                      </a:solidFill>
                                      <a:latin typeface="Cambria Math" panose="02040503050406030204" pitchFamily="18" charset="0"/>
                                    </a:rPr>
                                    <m:t>𝑖</m:t>
                                  </m:r>
                                </m:sub>
                              </m:sSub>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𝛽</m:t>
                                  </m:r>
                                </m:e>
                                <m:sub>
                                  <m:r>
                                    <a:rPr lang="es-CO" sz="1600" b="0" i="1" smtClean="0">
                                      <a:solidFill>
                                        <a:schemeClr val="tx1"/>
                                      </a:solidFill>
                                      <a:latin typeface="Cambria Math" panose="02040503050406030204" pitchFamily="18" charset="0"/>
                                    </a:rPr>
                                    <m:t>𝑖𝑘</m:t>
                                  </m:r>
                                </m:sub>
                              </m:sSub>
                            </m:e>
                          </m:nary>
                          <m:sSub>
                            <m:sSubPr>
                              <m:ctrlPr>
                                <a:rPr lang="es-CO" sz="1600" b="0" i="1" smtClean="0">
                                  <a:solidFill>
                                    <a:schemeClr val="tx1"/>
                                  </a:solidFill>
                                  <a:latin typeface="Cambria Math" panose="02040503050406030204" pitchFamily="18" charset="0"/>
                                </a:rPr>
                              </m:ctrlPr>
                            </m:sSubPr>
                            <m:e>
                              <m:r>
                                <a:rPr lang="es-CO" sz="1600" b="0" i="1" smtClean="0">
                                  <a:solidFill>
                                    <a:schemeClr val="tx1"/>
                                  </a:solidFill>
                                  <a:latin typeface="Cambria Math" panose="02040503050406030204" pitchFamily="18" charset="0"/>
                                </a:rPr>
                                <m:t>𝐹</m:t>
                              </m:r>
                            </m:e>
                            <m:sub>
                              <m:r>
                                <a:rPr lang="es-CO" sz="1600" b="0" i="1" smtClean="0">
                                  <a:solidFill>
                                    <a:schemeClr val="tx1"/>
                                  </a:solidFill>
                                  <a:latin typeface="Cambria Math" panose="02040503050406030204" pitchFamily="18" charset="0"/>
                                </a:rPr>
                                <m:t>𝑘</m:t>
                              </m:r>
                            </m:sub>
                          </m:sSub>
                        </m:e>
                      </m:nary>
                    </m:oMath>
                  </m:oMathPara>
                </a14:m>
                <a:endParaRPr lang="es-CO" sz="1600">
                  <a:solidFill>
                    <a:schemeClr val="bg1"/>
                  </a:solidFill>
                  <a:latin typeface="Verdana" panose="020B0604030504040204" pitchFamily="34" charset="0"/>
                  <a:ea typeface="Verdana" panose="020B0604030504040204" pitchFamily="34" charset="0"/>
                </a:endParaRPr>
              </a:p>
            </p:txBody>
          </p:sp>
        </mc:Choice>
        <mc:Fallback xmlns="">
          <p:sp>
            <p:nvSpPr>
              <p:cNvPr id="4" name="CuadroTexto 3">
                <a:extLst>
                  <a:ext uri="{FF2B5EF4-FFF2-40B4-BE49-F238E27FC236}">
                    <a16:creationId xmlns:a16="http://schemas.microsoft.com/office/drawing/2014/main" id="{57BCA370-93B4-913B-6039-7B9901FE7F7A}"/>
                  </a:ext>
                </a:extLst>
              </p:cNvPr>
              <p:cNvSpPr txBox="1">
                <a:spLocks noRot="1" noChangeAspect="1" noMove="1" noResize="1" noEditPoints="1" noAdjustHandles="1" noChangeArrowheads="1" noChangeShapeType="1" noTextEdit="1"/>
              </p:cNvSpPr>
              <p:nvPr/>
            </p:nvSpPr>
            <p:spPr>
              <a:xfrm>
                <a:off x="437657" y="1132809"/>
                <a:ext cx="8563185" cy="3623043"/>
              </a:xfrm>
              <a:prstGeom prst="rect">
                <a:avLst/>
              </a:prstGeom>
              <a:blipFill>
                <a:blip r:embed="rId3"/>
                <a:stretch>
                  <a:fillRect l="-427" t="-505"/>
                </a:stretch>
              </a:blipFill>
            </p:spPr>
            <p:txBody>
              <a:bodyPr/>
              <a:lstStyle/>
              <a:p>
                <a:r>
                  <a:rPr lang="en-US">
                    <a:noFill/>
                  </a:rPr>
                  <a:t> </a:t>
                </a:r>
              </a:p>
            </p:txBody>
          </p:sp>
        </mc:Fallback>
      </mc:AlternateContent>
    </p:spTree>
    <p:extLst>
      <p:ext uri="{BB962C8B-B14F-4D97-AF65-F5344CB8AC3E}">
        <p14:creationId xmlns:p14="http://schemas.microsoft.com/office/powerpoint/2010/main" val="38900612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B70AE-6EFD-CBAD-0618-014C3471935C}"/>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2B9CF796-E698-A80D-F0D9-F4A65C14D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C69275DD-F510-86B4-7066-27F8A4A0FEFD}"/>
                  </a:ext>
                </a:extLst>
              </p:cNvPr>
              <p:cNvSpPr txBox="1"/>
              <p:nvPr/>
            </p:nvSpPr>
            <p:spPr>
              <a:xfrm>
                <a:off x="304307" y="1352029"/>
                <a:ext cx="4981786" cy="341035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𝑅</m:t>
                          </m:r>
                        </m:e>
                        <m:sub>
                          <m:r>
                            <a:rPr lang="es-CO" sz="1400" b="0" i="1" smtClean="0">
                              <a:solidFill>
                                <a:schemeClr val="tx1"/>
                              </a:solidFill>
                              <a:latin typeface="Cambria Math" panose="02040503050406030204" pitchFamily="18" charset="0"/>
                            </a:rPr>
                            <m:t>𝑝</m:t>
                          </m:r>
                        </m:sub>
                      </m:sSub>
                      <m:r>
                        <a:rPr lang="es-CO" sz="1400" b="0" i="1" smtClean="0">
                          <a:solidFill>
                            <a:schemeClr val="tx1"/>
                          </a:solidFill>
                          <a:latin typeface="Cambria Math" panose="02040503050406030204" pitchFamily="18" charset="0"/>
                        </a:rPr>
                        <m:t>=</m:t>
                      </m:r>
                      <m:nary>
                        <m:naryPr>
                          <m:chr m:val="∑"/>
                          <m:limLoc m:val="subSup"/>
                          <m:ctrlPr>
                            <a:rPr lang="es-CO" sz="1400" i="1">
                              <a:solidFill>
                                <a:schemeClr val="tx1"/>
                              </a:solidFill>
                              <a:latin typeface="Cambria Math" panose="02040503050406030204" pitchFamily="18" charset="0"/>
                            </a:rPr>
                          </m:ctrlPr>
                        </m:naryPr>
                        <m:sub>
                          <m:r>
                            <m:rPr>
                              <m:brk m:alnAt="25"/>
                            </m:rPr>
                            <a:rPr lang="es-CO" sz="1400" i="1">
                              <a:solidFill>
                                <a:schemeClr val="tx1"/>
                              </a:solidFill>
                              <a:latin typeface="Cambria Math" panose="02040503050406030204" pitchFamily="18" charset="0"/>
                            </a:rPr>
                            <m:t>𝑖</m:t>
                          </m:r>
                          <m:r>
                            <a:rPr lang="es-CO" sz="1400" i="1">
                              <a:solidFill>
                                <a:schemeClr val="tx1"/>
                              </a:solidFill>
                              <a:latin typeface="Cambria Math" panose="02040503050406030204" pitchFamily="18" charset="0"/>
                            </a:rPr>
                            <m:t>=1</m:t>
                          </m:r>
                        </m:sub>
                        <m:sup>
                          <m:r>
                            <a:rPr lang="es-CO" sz="1400" i="1">
                              <a:solidFill>
                                <a:schemeClr val="tx1"/>
                              </a:solidFill>
                              <a:latin typeface="Cambria Math" panose="02040503050406030204" pitchFamily="18" charset="0"/>
                            </a:rPr>
                            <m:t>𝑁</m:t>
                          </m:r>
                        </m:sup>
                        <m:e>
                          <m:sSub>
                            <m:sSubPr>
                              <m:ctrlPr>
                                <a:rPr lang="es-CO" sz="1400" i="1">
                                  <a:solidFill>
                                    <a:schemeClr val="tx1"/>
                                  </a:solidFill>
                                  <a:latin typeface="Cambria Math" panose="02040503050406030204" pitchFamily="18" charset="0"/>
                                </a:rPr>
                              </m:ctrlPr>
                            </m:sSubPr>
                            <m:e>
                              <m:r>
                                <a:rPr lang="es-CO" sz="1400" i="1">
                                  <a:solidFill>
                                    <a:schemeClr val="tx1"/>
                                  </a:solidFill>
                                  <a:latin typeface="Cambria Math" panose="02040503050406030204" pitchFamily="18" charset="0"/>
                                </a:rPr>
                                <m:t>𝑤</m:t>
                              </m:r>
                            </m:e>
                            <m:sub>
                              <m:r>
                                <a:rPr lang="es-CO" sz="1400" i="1">
                                  <a:solidFill>
                                    <a:schemeClr val="tx1"/>
                                  </a:solidFill>
                                  <a:latin typeface="Cambria Math" panose="02040503050406030204" pitchFamily="18" charset="0"/>
                                </a:rPr>
                                <m:t>𝑖</m:t>
                              </m:r>
                            </m:sub>
                          </m:sSub>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𝑐</m:t>
                              </m:r>
                            </m:e>
                            <m:sub>
                              <m:r>
                                <a:rPr lang="es-CO" sz="1400" b="0" i="1" smtClean="0">
                                  <a:solidFill>
                                    <a:schemeClr val="tx1"/>
                                  </a:solidFill>
                                  <a:latin typeface="Cambria Math" panose="02040503050406030204" pitchFamily="18" charset="0"/>
                                </a:rPr>
                                <m:t>𝑖</m:t>
                              </m:r>
                            </m:sub>
                          </m:sSub>
                        </m:e>
                      </m:nary>
                      <m:r>
                        <a:rPr lang="es-CO" sz="1400" b="0" i="1" smtClean="0">
                          <a:solidFill>
                            <a:schemeClr val="tx1"/>
                          </a:solidFill>
                          <a:latin typeface="Cambria Math" panose="02040503050406030204" pitchFamily="18" charset="0"/>
                        </a:rPr>
                        <m:t>+</m:t>
                      </m:r>
                      <m:nary>
                        <m:naryPr>
                          <m:chr m:val="∑"/>
                          <m:limLoc m:val="subSup"/>
                          <m:ctrlPr>
                            <a:rPr lang="es-CO" sz="1400" i="1">
                              <a:solidFill>
                                <a:schemeClr val="tx1"/>
                              </a:solidFill>
                              <a:latin typeface="Cambria Math" panose="02040503050406030204" pitchFamily="18" charset="0"/>
                            </a:rPr>
                          </m:ctrlPr>
                        </m:naryPr>
                        <m:sub>
                          <m:r>
                            <m:rPr>
                              <m:brk m:alnAt="1"/>
                            </m:rPr>
                            <a:rPr lang="es-CO" sz="1400" b="0" i="1" smtClean="0">
                              <a:solidFill>
                                <a:schemeClr val="tx1"/>
                              </a:solidFill>
                              <a:latin typeface="Cambria Math" panose="02040503050406030204" pitchFamily="18" charset="0"/>
                            </a:rPr>
                            <m:t>𝑘</m:t>
                          </m:r>
                          <m:r>
                            <a:rPr lang="es-CO" sz="1400" i="1">
                              <a:solidFill>
                                <a:schemeClr val="tx1"/>
                              </a:solidFill>
                              <a:latin typeface="Cambria Math" panose="02040503050406030204" pitchFamily="18" charset="0"/>
                            </a:rPr>
                            <m:t>=1</m:t>
                          </m:r>
                        </m:sub>
                        <m:sup>
                          <m:r>
                            <a:rPr lang="es-CO" sz="1400" b="0" i="1" smtClean="0">
                              <a:solidFill>
                                <a:schemeClr val="tx1"/>
                              </a:solidFill>
                              <a:latin typeface="Cambria Math" panose="02040503050406030204" pitchFamily="18" charset="0"/>
                            </a:rPr>
                            <m:t>𝑁</m:t>
                          </m:r>
                        </m:sup>
                        <m:e>
                          <m:d>
                            <m:dPr>
                              <m:ctrlPr>
                                <a:rPr lang="es-CO" sz="1400" b="0" i="1" smtClean="0">
                                  <a:solidFill>
                                    <a:schemeClr val="tx1"/>
                                  </a:solidFill>
                                  <a:latin typeface="Cambria Math" panose="02040503050406030204" pitchFamily="18" charset="0"/>
                                </a:rPr>
                              </m:ctrlPr>
                            </m:dPr>
                            <m:e>
                              <m:nary>
                                <m:naryPr>
                                  <m:chr m:val="∑"/>
                                  <m:limLoc m:val="subSup"/>
                                  <m:ctrlPr>
                                    <a:rPr lang="es-CO" sz="1400" i="1" smtClean="0">
                                      <a:solidFill>
                                        <a:schemeClr val="tx1"/>
                                      </a:solidFill>
                                      <a:latin typeface="Cambria Math" panose="02040503050406030204" pitchFamily="18" charset="0"/>
                                    </a:rPr>
                                  </m:ctrlPr>
                                </m:naryPr>
                                <m:sub>
                                  <m:r>
                                    <m:rPr>
                                      <m:brk m:alnAt="25"/>
                                    </m:rPr>
                                    <a:rPr lang="es-CO" sz="1400" b="0" i="1" smtClean="0">
                                      <a:solidFill>
                                        <a:schemeClr val="tx1"/>
                                      </a:solidFill>
                                      <a:latin typeface="Cambria Math" panose="02040503050406030204" pitchFamily="18" charset="0"/>
                                    </a:rPr>
                                    <m:t>𝑖</m:t>
                                  </m:r>
                                  <m:r>
                                    <a:rPr lang="es-CO" sz="1400" b="0" i="1" smtClean="0">
                                      <a:solidFill>
                                        <a:schemeClr val="tx1"/>
                                      </a:solidFill>
                                      <a:latin typeface="Cambria Math" panose="02040503050406030204" pitchFamily="18" charset="0"/>
                                    </a:rPr>
                                    <m:t>=1</m:t>
                                  </m:r>
                                </m:sub>
                                <m:sup>
                                  <m:r>
                                    <a:rPr lang="es-CO" sz="1400" b="0" i="1" smtClean="0">
                                      <a:solidFill>
                                        <a:schemeClr val="tx1"/>
                                      </a:solidFill>
                                      <a:latin typeface="Cambria Math" panose="02040503050406030204" pitchFamily="18" charset="0"/>
                                    </a:rPr>
                                    <m:t>𝑁</m:t>
                                  </m:r>
                                </m:sup>
                                <m:e>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𝑤</m:t>
                                      </m:r>
                                    </m:e>
                                    <m:sub>
                                      <m:r>
                                        <a:rPr lang="es-CO" sz="1400" b="0" i="1" smtClean="0">
                                          <a:solidFill>
                                            <a:schemeClr val="tx1"/>
                                          </a:solidFill>
                                          <a:latin typeface="Cambria Math" panose="02040503050406030204" pitchFamily="18" charset="0"/>
                                        </a:rPr>
                                        <m:t>𝑖</m:t>
                                      </m:r>
                                    </m:sub>
                                  </m:sSub>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𝛽</m:t>
                                      </m:r>
                                    </m:e>
                                    <m:sub>
                                      <m:r>
                                        <a:rPr lang="es-CO" sz="1400" b="0" i="1" smtClean="0">
                                          <a:solidFill>
                                            <a:schemeClr val="tx1"/>
                                          </a:solidFill>
                                          <a:latin typeface="Cambria Math" panose="02040503050406030204" pitchFamily="18" charset="0"/>
                                        </a:rPr>
                                        <m:t>𝑖𝑘</m:t>
                                      </m:r>
                                    </m:sub>
                                  </m:sSub>
                                </m:e>
                              </m:nary>
                            </m:e>
                          </m:d>
                          <m:r>
                            <a:rPr lang="es-CO" sz="1400" b="0" i="1" smtClean="0">
                              <a:solidFill>
                                <a:schemeClr val="tx1"/>
                              </a:solidFill>
                              <a:latin typeface="Cambria Math" panose="02040503050406030204" pitchFamily="18" charset="0"/>
                            </a:rPr>
                            <m:t> </m:t>
                          </m:r>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𝐹</m:t>
                              </m:r>
                            </m:e>
                            <m:sub>
                              <m:r>
                                <a:rPr lang="es-CO" sz="1400" b="0" i="1" smtClean="0">
                                  <a:solidFill>
                                    <a:schemeClr val="tx1"/>
                                  </a:solidFill>
                                  <a:latin typeface="Cambria Math" panose="02040503050406030204" pitchFamily="18" charset="0"/>
                                </a:rPr>
                                <m:t>𝑘</m:t>
                              </m:r>
                            </m:sub>
                          </m:sSub>
                        </m:e>
                      </m:nary>
                    </m:oMath>
                  </m:oMathPara>
                </a14:m>
                <a:endParaRPr lang="es-CO" sz="1400" b="0">
                  <a:solidFill>
                    <a:schemeClr val="tx1"/>
                  </a:solidFill>
                  <a:latin typeface="Verdana" panose="020B0604030504040204" pitchFamily="34" charset="0"/>
                  <a:ea typeface="Verdana" panose="020B0604030504040204" pitchFamily="34" charset="0"/>
                </a:endParaRPr>
              </a:p>
              <a:p>
                <a:endParaRPr lang="es-CO" sz="1400" b="0">
                  <a:solidFill>
                    <a:schemeClr val="tx1"/>
                  </a:solidFill>
                  <a:latin typeface="Verdana" panose="020B0604030504040204" pitchFamily="34" charset="0"/>
                  <a:ea typeface="Verdana" panose="020B0604030504040204" pitchFamily="34" charset="0"/>
                </a:endParaRPr>
              </a:p>
              <a:p>
                <a:r>
                  <a:rPr lang="es-CO" sz="1400" b="0">
                    <a:solidFill>
                      <a:schemeClr val="tx1"/>
                    </a:solidFill>
                    <a:latin typeface="Verdana" panose="020B0604030504040204" pitchFamily="34" charset="0"/>
                    <a:ea typeface="Verdana" panose="020B0604030504040204" pitchFamily="34" charset="0"/>
                  </a:rPr>
                  <a:t>El término entre paréntesis es la exposición del portafolio a cada factor.</a:t>
                </a:r>
              </a:p>
              <a:p>
                <a:endParaRPr lang="es-CO" sz="1400" b="0">
                  <a:solidFill>
                    <a:schemeClr val="tx1"/>
                  </a:solidFill>
                  <a:latin typeface="Verdana" panose="020B0604030504040204" pitchFamily="34" charset="0"/>
                  <a:ea typeface="Verdana" panose="020B0604030504040204" pitchFamily="34" charset="0"/>
                </a:endParaRPr>
              </a:p>
              <a:p>
                <a14:m>
                  <m:oMathPara xmlns:m="http://schemas.openxmlformats.org/officeDocument/2006/math">
                    <m:oMathParaPr>
                      <m:jc m:val="centerGroup"/>
                    </m:oMathParaPr>
                    <m:oMath xmlns:m="http://schemas.openxmlformats.org/officeDocument/2006/math">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𝑅</m:t>
                          </m:r>
                        </m:e>
                        <m:sub>
                          <m:r>
                            <a:rPr lang="es-CO" sz="1400" b="0" i="1" smtClean="0">
                              <a:solidFill>
                                <a:schemeClr val="tx1"/>
                              </a:solidFill>
                              <a:latin typeface="Cambria Math" panose="02040503050406030204" pitchFamily="18" charset="0"/>
                            </a:rPr>
                            <m:t>𝑝</m:t>
                          </m:r>
                        </m:sub>
                      </m:sSub>
                      <m:r>
                        <a:rPr lang="es-CO" sz="1400" b="0" i="1" smtClean="0">
                          <a:solidFill>
                            <a:schemeClr val="tx1"/>
                          </a:solidFill>
                          <a:latin typeface="Cambria Math" panose="02040503050406030204" pitchFamily="18" charset="0"/>
                        </a:rPr>
                        <m:t>=</m:t>
                      </m:r>
                      <m:nary>
                        <m:naryPr>
                          <m:chr m:val="∑"/>
                          <m:limLoc m:val="subSup"/>
                          <m:ctrlPr>
                            <a:rPr lang="es-CO" sz="1400" i="1">
                              <a:solidFill>
                                <a:schemeClr val="tx1"/>
                              </a:solidFill>
                              <a:latin typeface="Cambria Math" panose="02040503050406030204" pitchFamily="18" charset="0"/>
                            </a:rPr>
                          </m:ctrlPr>
                        </m:naryPr>
                        <m:sub>
                          <m:r>
                            <m:rPr>
                              <m:brk m:alnAt="25"/>
                            </m:rPr>
                            <a:rPr lang="es-CO" sz="1400" i="1">
                              <a:solidFill>
                                <a:schemeClr val="tx1"/>
                              </a:solidFill>
                              <a:latin typeface="Cambria Math" panose="02040503050406030204" pitchFamily="18" charset="0"/>
                            </a:rPr>
                            <m:t>𝑖</m:t>
                          </m:r>
                          <m:r>
                            <a:rPr lang="es-CO" sz="1400" i="1">
                              <a:solidFill>
                                <a:schemeClr val="tx1"/>
                              </a:solidFill>
                              <a:latin typeface="Cambria Math" panose="02040503050406030204" pitchFamily="18" charset="0"/>
                            </a:rPr>
                            <m:t>=1</m:t>
                          </m:r>
                        </m:sub>
                        <m:sup>
                          <m:r>
                            <a:rPr lang="es-CO" sz="1400" i="1">
                              <a:solidFill>
                                <a:schemeClr val="tx1"/>
                              </a:solidFill>
                              <a:latin typeface="Cambria Math" panose="02040503050406030204" pitchFamily="18" charset="0"/>
                            </a:rPr>
                            <m:t>𝑁</m:t>
                          </m:r>
                        </m:sup>
                        <m:e>
                          <m:sSub>
                            <m:sSubPr>
                              <m:ctrlPr>
                                <a:rPr lang="es-CO" sz="1400" i="1">
                                  <a:solidFill>
                                    <a:schemeClr val="tx1"/>
                                  </a:solidFill>
                                  <a:latin typeface="Cambria Math" panose="02040503050406030204" pitchFamily="18" charset="0"/>
                                </a:rPr>
                              </m:ctrlPr>
                            </m:sSubPr>
                            <m:e>
                              <m:r>
                                <a:rPr lang="es-CO" sz="1400" i="1">
                                  <a:solidFill>
                                    <a:schemeClr val="tx1"/>
                                  </a:solidFill>
                                  <a:latin typeface="Cambria Math" panose="02040503050406030204" pitchFamily="18" charset="0"/>
                                </a:rPr>
                                <m:t>𝑤</m:t>
                              </m:r>
                            </m:e>
                            <m:sub>
                              <m:r>
                                <a:rPr lang="es-CO" sz="1400" i="1">
                                  <a:solidFill>
                                    <a:schemeClr val="tx1"/>
                                  </a:solidFill>
                                  <a:latin typeface="Cambria Math" panose="02040503050406030204" pitchFamily="18" charset="0"/>
                                </a:rPr>
                                <m:t>𝑖</m:t>
                              </m:r>
                            </m:sub>
                          </m:sSub>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𝑐</m:t>
                              </m:r>
                            </m:e>
                            <m:sub>
                              <m:r>
                                <a:rPr lang="es-CO" sz="1400" b="0" i="1" smtClean="0">
                                  <a:solidFill>
                                    <a:schemeClr val="tx1"/>
                                  </a:solidFill>
                                  <a:latin typeface="Cambria Math" panose="02040503050406030204" pitchFamily="18" charset="0"/>
                                </a:rPr>
                                <m:t>𝑖</m:t>
                              </m:r>
                            </m:sub>
                          </m:sSub>
                        </m:e>
                      </m:nary>
                      <m:r>
                        <a:rPr lang="es-CO" sz="1400" b="0" i="1" smtClean="0">
                          <a:solidFill>
                            <a:schemeClr val="tx1"/>
                          </a:solidFill>
                          <a:latin typeface="Cambria Math" panose="02040503050406030204" pitchFamily="18" charset="0"/>
                        </a:rPr>
                        <m:t>+</m:t>
                      </m:r>
                      <m:nary>
                        <m:naryPr>
                          <m:chr m:val="∑"/>
                          <m:limLoc m:val="subSup"/>
                          <m:ctrlPr>
                            <a:rPr lang="es-CO" sz="1400" i="1">
                              <a:solidFill>
                                <a:schemeClr val="tx1"/>
                              </a:solidFill>
                              <a:latin typeface="Cambria Math" panose="02040503050406030204" pitchFamily="18" charset="0"/>
                            </a:rPr>
                          </m:ctrlPr>
                        </m:naryPr>
                        <m:sub>
                          <m:r>
                            <m:rPr>
                              <m:brk m:alnAt="1"/>
                            </m:rPr>
                            <a:rPr lang="es-CO" sz="1400" b="0" i="1" smtClean="0">
                              <a:solidFill>
                                <a:schemeClr val="tx1"/>
                              </a:solidFill>
                              <a:latin typeface="Cambria Math" panose="02040503050406030204" pitchFamily="18" charset="0"/>
                            </a:rPr>
                            <m:t>𝑘</m:t>
                          </m:r>
                          <m:r>
                            <a:rPr lang="es-CO" sz="1400" i="1">
                              <a:solidFill>
                                <a:schemeClr val="tx1"/>
                              </a:solidFill>
                              <a:latin typeface="Cambria Math" panose="02040503050406030204" pitchFamily="18" charset="0"/>
                            </a:rPr>
                            <m:t>=1</m:t>
                          </m:r>
                        </m:sub>
                        <m:sup>
                          <m:r>
                            <a:rPr lang="es-CO" sz="1400" b="0" i="1" smtClean="0">
                              <a:solidFill>
                                <a:schemeClr val="tx1"/>
                              </a:solidFill>
                              <a:latin typeface="Cambria Math" panose="02040503050406030204" pitchFamily="18" charset="0"/>
                            </a:rPr>
                            <m:t>𝑁</m:t>
                          </m:r>
                        </m:sup>
                        <m:e>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𝛽</m:t>
                              </m:r>
                            </m:e>
                            <m:sub>
                              <m:r>
                                <a:rPr lang="es-CO" sz="1400" b="0" i="1" smtClean="0">
                                  <a:solidFill>
                                    <a:schemeClr val="tx1"/>
                                  </a:solidFill>
                                  <a:latin typeface="Cambria Math" panose="02040503050406030204" pitchFamily="18" charset="0"/>
                                </a:rPr>
                                <m:t>𝑝𝑘</m:t>
                              </m:r>
                              <m:r>
                                <a:rPr lang="es-CO" sz="1400" b="0" i="1" smtClean="0">
                                  <a:solidFill>
                                    <a:schemeClr val="tx1"/>
                                  </a:solidFill>
                                  <a:latin typeface="Cambria Math" panose="02040503050406030204" pitchFamily="18" charset="0"/>
                                </a:rPr>
                                <m:t> </m:t>
                              </m:r>
                            </m:sub>
                          </m:sSub>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𝐹</m:t>
                              </m:r>
                            </m:e>
                            <m:sub>
                              <m:r>
                                <a:rPr lang="es-CO" sz="1400" b="0" i="1" smtClean="0">
                                  <a:solidFill>
                                    <a:schemeClr val="tx1"/>
                                  </a:solidFill>
                                  <a:latin typeface="Cambria Math" panose="02040503050406030204" pitchFamily="18" charset="0"/>
                                </a:rPr>
                                <m:t>𝑘</m:t>
                              </m:r>
                            </m:sub>
                          </m:sSub>
                        </m:e>
                      </m:nary>
                    </m:oMath>
                  </m:oMathPara>
                </a14:m>
                <a:endParaRPr lang="es-CO" sz="1400">
                  <a:solidFill>
                    <a:schemeClr val="tx1"/>
                  </a:solidFill>
                  <a:latin typeface="Verdana" panose="020B0604030504040204" pitchFamily="34" charset="0"/>
                  <a:ea typeface="Verdana" panose="020B0604030504040204" pitchFamily="34" charset="0"/>
                </a:endParaRPr>
              </a:p>
              <a:p>
                <a:endParaRPr lang="es-CO" sz="1400">
                  <a:solidFill>
                    <a:schemeClr val="tx1"/>
                  </a:solidFill>
                  <a:latin typeface="Verdana" panose="020B0604030504040204" pitchFamily="34" charset="0"/>
                  <a:ea typeface="Verdana" panose="020B0604030504040204" pitchFamily="34" charset="0"/>
                </a:endParaRPr>
              </a:p>
              <a:p>
                <a:r>
                  <a:rPr lang="es-CO" sz="1400">
                    <a:solidFill>
                      <a:schemeClr val="tx1"/>
                    </a:solidFill>
                    <a:latin typeface="Verdana" panose="020B0604030504040204" pitchFamily="34" charset="0"/>
                    <a:ea typeface="Verdana" panose="020B0604030504040204" pitchFamily="34" charset="0"/>
                  </a:rPr>
                  <a:t>E</a:t>
                </a:r>
                <a:r>
                  <a:rPr lang="es-CO" sz="1400" b="0">
                    <a:solidFill>
                      <a:schemeClr val="tx1"/>
                    </a:solidFill>
                    <a:latin typeface="Verdana" panose="020B0604030504040204" pitchFamily="34" charset="0"/>
                    <a:ea typeface="Verdana" panose="020B0604030504040204" pitchFamily="34" charset="0"/>
                  </a:rPr>
                  <a:t>ste término se podría encontrar con una regresión lineal, no obstante, al estar usando factores ortogonales ta</a:t>
                </a:r>
                <a:r>
                  <a:rPr lang="es-CO" sz="1400">
                    <a:solidFill>
                      <a:schemeClr val="tx1"/>
                    </a:solidFill>
                    <a:latin typeface="Verdana" panose="020B0604030504040204" pitchFamily="34" charset="0"/>
                    <a:ea typeface="Verdana" panose="020B0604030504040204" pitchFamily="34" charset="0"/>
                  </a:rPr>
                  <a:t>mbién se puede hallar como:</a:t>
                </a:r>
              </a:p>
              <a:p>
                <a:endParaRPr lang="es-CO" sz="1400" b="0">
                  <a:solidFill>
                    <a:schemeClr val="tx1"/>
                  </a:solidFill>
                  <a:latin typeface="Verdana" panose="020B0604030504040204" pitchFamily="34" charset="0"/>
                  <a:ea typeface="Verdana" panose="020B0604030504040204" pitchFamily="34" charset="0"/>
                </a:endParaRPr>
              </a:p>
              <a:p>
                <a14:m>
                  <m:oMathPara xmlns:m="http://schemas.openxmlformats.org/officeDocument/2006/math">
                    <m:oMathParaPr>
                      <m:jc m:val="centerGroup"/>
                    </m:oMathParaPr>
                    <m:oMath xmlns:m="http://schemas.openxmlformats.org/officeDocument/2006/math">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𝛽</m:t>
                          </m:r>
                        </m:e>
                        <m:sub>
                          <m:r>
                            <a:rPr lang="es-CO" sz="1400" b="0" i="1" smtClean="0">
                              <a:solidFill>
                                <a:schemeClr val="tx1"/>
                              </a:solidFill>
                              <a:latin typeface="Cambria Math" panose="02040503050406030204" pitchFamily="18" charset="0"/>
                            </a:rPr>
                            <m:t>𝑝𝑘</m:t>
                          </m:r>
                        </m:sub>
                      </m:sSub>
                      <m:r>
                        <a:rPr lang="es-CO" sz="1400" b="0" i="1" smtClean="0">
                          <a:solidFill>
                            <a:schemeClr val="tx1"/>
                          </a:solidFill>
                          <a:latin typeface="Cambria Math" panose="02040503050406030204" pitchFamily="18" charset="0"/>
                        </a:rPr>
                        <m:t>=</m:t>
                      </m:r>
                      <m:f>
                        <m:fPr>
                          <m:ctrlPr>
                            <a:rPr lang="es-CO" sz="1400" b="0" i="1" smtClean="0">
                              <a:solidFill>
                                <a:schemeClr val="tx1"/>
                              </a:solidFill>
                              <a:latin typeface="Cambria Math" panose="02040503050406030204" pitchFamily="18" charset="0"/>
                            </a:rPr>
                          </m:ctrlPr>
                        </m:fPr>
                        <m:num>
                          <m:r>
                            <a:rPr lang="es-CO" sz="1400" b="0" i="1" smtClean="0">
                              <a:solidFill>
                                <a:schemeClr val="tx1"/>
                              </a:solidFill>
                              <a:latin typeface="Cambria Math" panose="02040503050406030204" pitchFamily="18" charset="0"/>
                            </a:rPr>
                            <m:t>𝑐𝑜𝑣</m:t>
                          </m:r>
                          <m:r>
                            <a:rPr lang="es-CO" sz="1400" b="0" i="1" smtClean="0">
                              <a:solidFill>
                                <a:schemeClr val="tx1"/>
                              </a:solidFill>
                              <a:latin typeface="Cambria Math" panose="02040503050406030204" pitchFamily="18" charset="0"/>
                            </a:rPr>
                            <m:t>(</m:t>
                          </m:r>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𝑅</m:t>
                              </m:r>
                            </m:e>
                            <m:sub>
                              <m:r>
                                <a:rPr lang="es-CO" sz="1400" b="0" i="1" smtClean="0">
                                  <a:solidFill>
                                    <a:schemeClr val="tx1"/>
                                  </a:solidFill>
                                  <a:latin typeface="Cambria Math" panose="02040503050406030204" pitchFamily="18" charset="0"/>
                                </a:rPr>
                                <m:t>𝑝</m:t>
                              </m:r>
                            </m:sub>
                          </m:sSub>
                          <m:r>
                            <a:rPr lang="es-CO" sz="1400" b="0" i="1" smtClean="0">
                              <a:solidFill>
                                <a:schemeClr val="tx1"/>
                              </a:solidFill>
                              <a:latin typeface="Cambria Math" panose="02040503050406030204" pitchFamily="18" charset="0"/>
                            </a:rPr>
                            <m:t>,</m:t>
                          </m:r>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𝐹</m:t>
                              </m:r>
                            </m:e>
                            <m:sub>
                              <m:r>
                                <a:rPr lang="es-CO" sz="1400" b="0" i="1" smtClean="0">
                                  <a:solidFill>
                                    <a:schemeClr val="tx1"/>
                                  </a:solidFill>
                                  <a:latin typeface="Cambria Math" panose="02040503050406030204" pitchFamily="18" charset="0"/>
                                </a:rPr>
                                <m:t>𝑘</m:t>
                              </m:r>
                            </m:sub>
                          </m:sSub>
                          <m:r>
                            <a:rPr lang="es-CO" sz="1400" b="0" i="1" smtClean="0">
                              <a:solidFill>
                                <a:schemeClr val="tx1"/>
                              </a:solidFill>
                              <a:latin typeface="Cambria Math" panose="02040503050406030204" pitchFamily="18" charset="0"/>
                            </a:rPr>
                            <m:t>)</m:t>
                          </m:r>
                        </m:num>
                        <m:den>
                          <m:r>
                            <a:rPr lang="es-CO" sz="1400" b="0" i="1" smtClean="0">
                              <a:solidFill>
                                <a:schemeClr val="tx1"/>
                              </a:solidFill>
                              <a:latin typeface="Cambria Math" panose="02040503050406030204" pitchFamily="18" charset="0"/>
                            </a:rPr>
                            <m:t>𝑉𝑎𝑟</m:t>
                          </m:r>
                          <m:r>
                            <a:rPr lang="es-CO" sz="1400" b="0" i="1" smtClean="0">
                              <a:solidFill>
                                <a:schemeClr val="tx1"/>
                              </a:solidFill>
                              <a:latin typeface="Cambria Math" panose="02040503050406030204" pitchFamily="18" charset="0"/>
                            </a:rPr>
                            <m:t>(</m:t>
                          </m:r>
                          <m:sSub>
                            <m:sSubPr>
                              <m:ctrlPr>
                                <a:rPr lang="es-CO" sz="1400" b="0" i="1" smtClean="0">
                                  <a:solidFill>
                                    <a:schemeClr val="tx1"/>
                                  </a:solidFill>
                                  <a:latin typeface="Cambria Math" panose="02040503050406030204" pitchFamily="18" charset="0"/>
                                </a:rPr>
                              </m:ctrlPr>
                            </m:sSubPr>
                            <m:e>
                              <m:r>
                                <a:rPr lang="es-CO" sz="1400" b="0" i="1" smtClean="0">
                                  <a:solidFill>
                                    <a:schemeClr val="tx1"/>
                                  </a:solidFill>
                                  <a:latin typeface="Cambria Math" panose="02040503050406030204" pitchFamily="18" charset="0"/>
                                </a:rPr>
                                <m:t>𝐹</m:t>
                              </m:r>
                            </m:e>
                            <m:sub>
                              <m:r>
                                <a:rPr lang="es-CO" sz="1400" b="0" i="1" smtClean="0">
                                  <a:solidFill>
                                    <a:schemeClr val="tx1"/>
                                  </a:solidFill>
                                  <a:latin typeface="Cambria Math" panose="02040503050406030204" pitchFamily="18" charset="0"/>
                                </a:rPr>
                                <m:t>𝑘</m:t>
                              </m:r>
                            </m:sub>
                          </m:sSub>
                          <m:r>
                            <a:rPr lang="es-CO" sz="1400" b="0" i="1" smtClean="0">
                              <a:solidFill>
                                <a:schemeClr val="tx1"/>
                              </a:solidFill>
                              <a:latin typeface="Cambria Math" panose="02040503050406030204" pitchFamily="18" charset="0"/>
                            </a:rPr>
                            <m:t>)</m:t>
                          </m:r>
                        </m:den>
                      </m:f>
                    </m:oMath>
                  </m:oMathPara>
                </a14:m>
                <a:endParaRPr lang="es-CO" sz="1400">
                  <a:solidFill>
                    <a:schemeClr val="tx1"/>
                  </a:solidFill>
                  <a:latin typeface="Verdana" panose="020B0604030504040204" pitchFamily="34" charset="0"/>
                  <a:ea typeface="Verdana" panose="020B0604030504040204" pitchFamily="34" charset="0"/>
                </a:endParaRPr>
              </a:p>
            </p:txBody>
          </p:sp>
        </mc:Choice>
        <mc:Fallback xmlns="">
          <p:sp>
            <p:nvSpPr>
              <p:cNvPr id="3" name="CuadroTexto 2">
                <a:extLst>
                  <a:ext uri="{FF2B5EF4-FFF2-40B4-BE49-F238E27FC236}">
                    <a16:creationId xmlns:a16="http://schemas.microsoft.com/office/drawing/2014/main" id="{C69275DD-F510-86B4-7066-27F8A4A0FEFD}"/>
                  </a:ext>
                </a:extLst>
              </p:cNvPr>
              <p:cNvSpPr txBox="1">
                <a:spLocks noRot="1" noChangeAspect="1" noMove="1" noResize="1" noEditPoints="1" noAdjustHandles="1" noChangeArrowheads="1" noChangeShapeType="1" noTextEdit="1"/>
              </p:cNvSpPr>
              <p:nvPr/>
            </p:nvSpPr>
            <p:spPr>
              <a:xfrm>
                <a:off x="304307" y="1352029"/>
                <a:ext cx="4981786" cy="3410357"/>
              </a:xfrm>
              <a:prstGeom prst="rect">
                <a:avLst/>
              </a:prstGeom>
              <a:blipFill>
                <a:blip r:embed="rId3"/>
                <a:stretch>
                  <a:fillRect l="-367" t="-205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A51E3118-1D58-243A-BC68-9226C7C804C9}"/>
                  </a:ext>
                </a:extLst>
              </p:cNvPr>
              <p:cNvSpPr txBox="1"/>
              <p:nvPr/>
            </p:nvSpPr>
            <p:spPr>
              <a:xfrm>
                <a:off x="5600700" y="2272763"/>
                <a:ext cx="3076786" cy="1568891"/>
              </a:xfrm>
              <a:prstGeom prst="rect">
                <a:avLst/>
              </a:prstGeom>
              <a:solidFill>
                <a:srgbClr val="243671"/>
              </a:solidFill>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r>
                  <a:rPr lang="es-CO" sz="1200">
                    <a:solidFill>
                      <a:schemeClr val="bg1"/>
                    </a:solidFill>
                    <a:latin typeface="Verdana" panose="020B0604030504040204" pitchFamily="34" charset="0"/>
                    <a:ea typeface="Verdana" panose="020B0604030504040204" pitchFamily="34" charset="0"/>
                  </a:rPr>
                  <a:t>Podemos entonces ahora si expresar la varianza como una función de la varianza de los factores, al ser ortogonales:</a:t>
                </a:r>
              </a:p>
              <a:p>
                <a:endParaRPr lang="es-CO" sz="1200">
                  <a:solidFill>
                    <a:schemeClr val="bg1"/>
                  </a:solidFill>
                  <a:latin typeface="Verdana" panose="020B0604030504040204" pitchFamily="34" charset="0"/>
                  <a:ea typeface="Verdana" panose="020B0604030504040204" pitchFamily="34" charset="0"/>
                </a:endParaRPr>
              </a:p>
              <a:p>
                <a14:m>
                  <m:oMathPara xmlns:m="http://schemas.openxmlformats.org/officeDocument/2006/math">
                    <m:oMathParaPr>
                      <m:jc m:val="centerGroup"/>
                    </m:oMathParaPr>
                    <m:oMath xmlns:m="http://schemas.openxmlformats.org/officeDocument/2006/math">
                      <m:sSubSup>
                        <m:sSubSupPr>
                          <m:ctrlPr>
                            <a:rPr lang="es-CO" sz="1600" b="0" i="1" smtClean="0">
                              <a:solidFill>
                                <a:schemeClr val="bg1"/>
                              </a:solidFill>
                              <a:latin typeface="Cambria Math" panose="02040503050406030204" pitchFamily="18" charset="0"/>
                            </a:rPr>
                          </m:ctrlPr>
                        </m:sSubSupPr>
                        <m:e>
                          <m:r>
                            <a:rPr lang="es-CO" sz="1600" b="0" i="1" smtClean="0">
                              <a:solidFill>
                                <a:schemeClr val="bg1"/>
                              </a:solidFill>
                              <a:latin typeface="Cambria Math" panose="02040503050406030204" pitchFamily="18" charset="0"/>
                            </a:rPr>
                            <m:t>𝜎</m:t>
                          </m:r>
                        </m:e>
                        <m:sub>
                          <m:r>
                            <a:rPr lang="es-CO" sz="1600" b="0" i="1" smtClean="0">
                              <a:solidFill>
                                <a:schemeClr val="bg1"/>
                              </a:solidFill>
                              <a:latin typeface="Cambria Math" panose="02040503050406030204" pitchFamily="18" charset="0"/>
                            </a:rPr>
                            <m:t>𝑝</m:t>
                          </m:r>
                        </m:sub>
                        <m:sup>
                          <m:r>
                            <a:rPr lang="es-CO" sz="1600" b="0" i="1" smtClean="0">
                              <a:solidFill>
                                <a:schemeClr val="bg1"/>
                              </a:solidFill>
                              <a:latin typeface="Cambria Math" panose="02040503050406030204" pitchFamily="18" charset="0"/>
                            </a:rPr>
                            <m:t>2</m:t>
                          </m:r>
                        </m:sup>
                      </m:sSubSup>
                      <m:r>
                        <a:rPr lang="es-CO" sz="1600" b="0" i="1" smtClean="0">
                          <a:solidFill>
                            <a:schemeClr val="bg1"/>
                          </a:solidFill>
                          <a:latin typeface="Cambria Math" panose="02040503050406030204" pitchFamily="18" charset="0"/>
                        </a:rPr>
                        <m:t>=</m:t>
                      </m:r>
                      <m:d>
                        <m:dPr>
                          <m:ctrlPr>
                            <a:rPr lang="es-CO" sz="1600" i="1">
                              <a:solidFill>
                                <a:schemeClr val="bg1"/>
                              </a:solidFill>
                              <a:latin typeface="Cambria Math" panose="02040503050406030204" pitchFamily="18" charset="0"/>
                            </a:rPr>
                          </m:ctrlPr>
                        </m:dPr>
                        <m:e>
                          <m:nary>
                            <m:naryPr>
                              <m:chr m:val="∑"/>
                              <m:limLoc m:val="subSup"/>
                              <m:ctrlPr>
                                <a:rPr lang="es-CO" sz="1600" i="1">
                                  <a:solidFill>
                                    <a:schemeClr val="bg1"/>
                                  </a:solidFill>
                                  <a:latin typeface="Cambria Math" panose="02040503050406030204" pitchFamily="18" charset="0"/>
                                </a:rPr>
                              </m:ctrlPr>
                            </m:naryPr>
                            <m:sub>
                              <m:r>
                                <m:rPr>
                                  <m:brk m:alnAt="25"/>
                                </m:rPr>
                                <a:rPr lang="es-CO" sz="1600" i="1">
                                  <a:solidFill>
                                    <a:schemeClr val="bg1"/>
                                  </a:solidFill>
                                  <a:latin typeface="Cambria Math" panose="02040503050406030204" pitchFamily="18" charset="0"/>
                                </a:rPr>
                                <m:t>𝑖</m:t>
                              </m:r>
                              <m:r>
                                <a:rPr lang="es-CO" sz="1600" i="1">
                                  <a:solidFill>
                                    <a:schemeClr val="bg1"/>
                                  </a:solidFill>
                                  <a:latin typeface="Cambria Math" panose="02040503050406030204" pitchFamily="18" charset="0"/>
                                </a:rPr>
                                <m:t>=1</m:t>
                              </m:r>
                            </m:sub>
                            <m:sup>
                              <m:r>
                                <a:rPr lang="es-CO" sz="1600" i="1">
                                  <a:solidFill>
                                    <a:schemeClr val="bg1"/>
                                  </a:solidFill>
                                  <a:latin typeface="Cambria Math" panose="02040503050406030204" pitchFamily="18" charset="0"/>
                                </a:rPr>
                                <m:t>𝑁</m:t>
                              </m:r>
                            </m:sup>
                            <m:e>
                              <m:sSubSup>
                                <m:sSubSupPr>
                                  <m:ctrlPr>
                                    <a:rPr lang="es-CO" sz="1600" b="0" i="1" smtClean="0">
                                      <a:solidFill>
                                        <a:schemeClr val="bg1"/>
                                      </a:solidFill>
                                      <a:latin typeface="Cambria Math" panose="02040503050406030204" pitchFamily="18" charset="0"/>
                                    </a:rPr>
                                  </m:ctrlPr>
                                </m:sSubSupPr>
                                <m:e>
                                  <m:r>
                                    <a:rPr lang="es-CO" sz="1600" i="1">
                                      <a:solidFill>
                                        <a:schemeClr val="bg1"/>
                                      </a:solidFill>
                                      <a:latin typeface="Cambria Math" panose="02040503050406030204" pitchFamily="18" charset="0"/>
                                    </a:rPr>
                                    <m:t>𝛽</m:t>
                                  </m:r>
                                </m:e>
                                <m:sub>
                                  <m:r>
                                    <a:rPr lang="es-CO" sz="1600" b="0" i="1" smtClean="0">
                                      <a:solidFill>
                                        <a:schemeClr val="bg1"/>
                                      </a:solidFill>
                                      <a:latin typeface="Cambria Math" panose="02040503050406030204" pitchFamily="18" charset="0"/>
                                    </a:rPr>
                                    <m:t>𝑝</m:t>
                                  </m:r>
                                  <m:r>
                                    <a:rPr lang="es-CO" sz="1600" i="1">
                                      <a:solidFill>
                                        <a:schemeClr val="bg1"/>
                                      </a:solidFill>
                                      <a:latin typeface="Cambria Math" panose="02040503050406030204" pitchFamily="18" charset="0"/>
                                    </a:rPr>
                                    <m:t>𝑘</m:t>
                                  </m:r>
                                </m:sub>
                                <m:sup>
                                  <m:r>
                                    <a:rPr lang="es-CO" sz="1600" b="0" i="1" smtClean="0">
                                      <a:solidFill>
                                        <a:schemeClr val="bg1"/>
                                      </a:solidFill>
                                      <a:latin typeface="Cambria Math" panose="02040503050406030204" pitchFamily="18" charset="0"/>
                                    </a:rPr>
                                    <m:t>2</m:t>
                                  </m:r>
                                </m:sup>
                              </m:sSubSup>
                              <m:sSubSup>
                                <m:sSubSupPr>
                                  <m:ctrlPr>
                                    <a:rPr lang="es-CO" sz="1600" b="0" i="1" smtClean="0">
                                      <a:solidFill>
                                        <a:schemeClr val="bg1"/>
                                      </a:solidFill>
                                      <a:latin typeface="Cambria Math" panose="02040503050406030204" pitchFamily="18" charset="0"/>
                                    </a:rPr>
                                  </m:ctrlPr>
                                </m:sSubSupPr>
                                <m:e>
                                  <m:r>
                                    <a:rPr lang="es-CO" sz="1600" b="0" i="1" smtClean="0">
                                      <a:solidFill>
                                        <a:schemeClr val="bg1"/>
                                      </a:solidFill>
                                      <a:latin typeface="Cambria Math" panose="02040503050406030204" pitchFamily="18" charset="0"/>
                                    </a:rPr>
                                    <m:t>𝜎</m:t>
                                  </m:r>
                                </m:e>
                                <m:sub>
                                  <m:r>
                                    <a:rPr lang="es-CO" sz="1600" b="0" i="1" smtClean="0">
                                      <a:solidFill>
                                        <a:schemeClr val="bg1"/>
                                      </a:solidFill>
                                      <a:latin typeface="Cambria Math" panose="02040503050406030204" pitchFamily="18" charset="0"/>
                                    </a:rPr>
                                    <m:t>𝐹</m:t>
                                  </m:r>
                                  <m:r>
                                    <a:rPr lang="es-CO" sz="1600" b="0" i="1" smtClean="0">
                                      <a:solidFill>
                                        <a:schemeClr val="bg1"/>
                                      </a:solidFill>
                                      <a:latin typeface="Cambria Math" panose="02040503050406030204" pitchFamily="18" charset="0"/>
                                    </a:rPr>
                                    <m:t>,</m:t>
                                  </m:r>
                                  <m:r>
                                    <a:rPr lang="es-CO" sz="1600" b="0" i="1" smtClean="0">
                                      <a:solidFill>
                                        <a:schemeClr val="bg1"/>
                                      </a:solidFill>
                                      <a:latin typeface="Cambria Math" panose="02040503050406030204" pitchFamily="18" charset="0"/>
                                    </a:rPr>
                                    <m:t>𝑘</m:t>
                                  </m:r>
                                </m:sub>
                                <m:sup>
                                  <m:r>
                                    <a:rPr lang="es-CO" sz="1600" b="0" i="1" smtClean="0">
                                      <a:solidFill>
                                        <a:schemeClr val="bg1"/>
                                      </a:solidFill>
                                      <a:latin typeface="Cambria Math" panose="02040503050406030204" pitchFamily="18" charset="0"/>
                                    </a:rPr>
                                    <m:t>2</m:t>
                                  </m:r>
                                </m:sup>
                              </m:sSubSup>
                            </m:e>
                          </m:nary>
                        </m:e>
                      </m:d>
                    </m:oMath>
                  </m:oMathPara>
                </a14:m>
                <a:endParaRPr lang="es-CO" sz="1600">
                  <a:solidFill>
                    <a:schemeClr val="bg1"/>
                  </a:solidFill>
                  <a:latin typeface="Verdana" panose="020B0604030504040204" pitchFamily="34" charset="0"/>
                  <a:ea typeface="Verdana" panose="020B0604030504040204" pitchFamily="34" charset="0"/>
                </a:endParaRPr>
              </a:p>
            </p:txBody>
          </p:sp>
        </mc:Choice>
        <mc:Fallback xmlns="">
          <p:sp>
            <p:nvSpPr>
              <p:cNvPr id="7" name="CuadroTexto 6">
                <a:extLst>
                  <a:ext uri="{FF2B5EF4-FFF2-40B4-BE49-F238E27FC236}">
                    <a16:creationId xmlns:a16="http://schemas.microsoft.com/office/drawing/2014/main" id="{A51E3118-1D58-243A-BC68-9226C7C804C9}"/>
                  </a:ext>
                </a:extLst>
              </p:cNvPr>
              <p:cNvSpPr txBox="1">
                <a:spLocks noRot="1" noChangeAspect="1" noMove="1" noResize="1" noEditPoints="1" noAdjustHandles="1" noChangeArrowheads="1" noChangeShapeType="1" noTextEdit="1"/>
              </p:cNvSpPr>
              <p:nvPr/>
            </p:nvSpPr>
            <p:spPr>
              <a:xfrm>
                <a:off x="5600700" y="2272763"/>
                <a:ext cx="3076786" cy="1568891"/>
              </a:xfrm>
              <a:prstGeom prst="rect">
                <a:avLst/>
              </a:prstGeom>
              <a:blipFill>
                <a:blip r:embed="rId4"/>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48383462-4D52-22C1-0ED5-B9107226F4EA}"/>
              </a:ext>
            </a:extLst>
          </p:cNvPr>
          <p:cNvSpPr txBox="1"/>
          <p:nvPr/>
        </p:nvSpPr>
        <p:spPr>
          <a:xfrm>
            <a:off x="304307" y="383525"/>
            <a:ext cx="7592358" cy="461665"/>
          </a:xfrm>
          <a:prstGeom prst="rect">
            <a:avLst/>
          </a:prstGeom>
          <a:noFill/>
        </p:spPr>
        <p:txBody>
          <a:bodyPr wrap="square" rtlCol="0">
            <a:spAutoFit/>
          </a:bodyPr>
          <a:lstStyle/>
          <a:p>
            <a:r>
              <a:rPr lang="es-ES" sz="2400" b="1">
                <a:solidFill>
                  <a:srgbClr val="243671"/>
                </a:solidFill>
                <a:latin typeface="Verdana" panose="020B0604030504040204" pitchFamily="34" charset="0"/>
                <a:ea typeface="Verdana" panose="020B0604030504040204" pitchFamily="34" charset="0"/>
              </a:rPr>
              <a:t>Factor </a:t>
            </a:r>
            <a:r>
              <a:rPr lang="es-ES" sz="2400" b="1" err="1">
                <a:solidFill>
                  <a:srgbClr val="243671"/>
                </a:solidFill>
                <a:latin typeface="Verdana" panose="020B0604030504040204" pitchFamily="34" charset="0"/>
                <a:ea typeface="Verdana" panose="020B0604030504040204" pitchFamily="34" charset="0"/>
              </a:rPr>
              <a:t>Risk</a:t>
            </a:r>
            <a:r>
              <a:rPr lang="es-ES" sz="2400" b="1">
                <a:solidFill>
                  <a:srgbClr val="243671"/>
                </a:solidFill>
                <a:latin typeface="Verdana" panose="020B0604030504040204" pitchFamily="34" charset="0"/>
                <a:ea typeface="Verdana" panose="020B0604030504040204" pitchFamily="34" charset="0"/>
              </a:rPr>
              <a:t> </a:t>
            </a:r>
            <a:r>
              <a:rPr lang="es-ES" sz="2400" b="1" err="1">
                <a:solidFill>
                  <a:srgbClr val="243671"/>
                </a:solidFill>
                <a:latin typeface="Verdana" panose="020B0604030504040204" pitchFamily="34" charset="0"/>
                <a:ea typeface="Verdana" panose="020B0604030504040204" pitchFamily="34" charset="0"/>
              </a:rPr>
              <a:t>Parity</a:t>
            </a:r>
            <a:endParaRPr lang="es-ES" sz="2400" b="1">
              <a:solidFill>
                <a:srgbClr val="24367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42789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AE822-2D41-E944-96B5-B225F7FFB811}"/>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FB4BB26B-1432-0221-3FB5-815D1362A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A550BDA0-DE6E-CAA5-0F68-46A5ED1B5CBD}"/>
                  </a:ext>
                </a:extLst>
              </p:cNvPr>
              <p:cNvSpPr txBox="1"/>
              <p:nvPr/>
            </p:nvSpPr>
            <p:spPr>
              <a:xfrm>
                <a:off x="775821" y="1418036"/>
                <a:ext cx="4619625" cy="3282886"/>
              </a:xfrm>
              <a:prstGeom prst="rect">
                <a:avLst/>
              </a:prstGeom>
              <a:noFill/>
            </p:spPr>
            <p:txBody>
              <a:bodyPr wrap="square">
                <a:spAutoFit/>
              </a:bodyPr>
              <a:lstStyle/>
              <a:p>
                <a:r>
                  <a:rPr lang="es-CO" sz="1600">
                    <a:solidFill>
                      <a:schemeClr val="tx1"/>
                    </a:solidFill>
                    <a:latin typeface="Verdana" panose="020B0604030504040204" pitchFamily="34" charset="0"/>
                    <a:ea typeface="Verdana" panose="020B0604030504040204" pitchFamily="34" charset="0"/>
                  </a:rPr>
                  <a:t>La contribución al riesgo de cada factor sería: </a:t>
                </a:r>
              </a:p>
              <a:p>
                <a:endParaRPr lang="es-CO">
                  <a:solidFill>
                    <a:schemeClr val="tx1"/>
                  </a:solidFill>
                  <a:latin typeface="Verdana" panose="020B0604030504040204" pitchFamily="34" charset="0"/>
                  <a:ea typeface="Verdana" panose="020B0604030504040204" pitchFamily="34" charset="0"/>
                </a:endParaRPr>
              </a:p>
              <a:p>
                <a14:m>
                  <m:oMathPara xmlns:m="http://schemas.openxmlformats.org/officeDocument/2006/math">
                    <m:oMathParaPr>
                      <m:jc m:val="centerGroup"/>
                    </m:oMathParaPr>
                    <m:oMath xmlns:m="http://schemas.openxmlformats.org/officeDocument/2006/math">
                      <m:sSub>
                        <m:sSubPr>
                          <m:ctrlPr>
                            <a:rPr lang="es-CO" b="0" i="1" smtClean="0">
                              <a:solidFill>
                                <a:schemeClr val="tx1"/>
                              </a:solidFill>
                              <a:latin typeface="Cambria Math" panose="02040503050406030204" pitchFamily="18" charset="0"/>
                            </a:rPr>
                          </m:ctrlPr>
                        </m:sSubPr>
                        <m:e>
                          <m:r>
                            <a:rPr lang="es-CO" b="0" i="1" smtClean="0">
                              <a:solidFill>
                                <a:schemeClr val="tx1"/>
                              </a:solidFill>
                              <a:latin typeface="Cambria Math" panose="02040503050406030204" pitchFamily="18" charset="0"/>
                            </a:rPr>
                            <m:t>𝑐</m:t>
                          </m:r>
                        </m:e>
                        <m:sub>
                          <m:r>
                            <a:rPr lang="es-CO" b="0" i="1" smtClean="0">
                              <a:solidFill>
                                <a:schemeClr val="tx1"/>
                              </a:solidFill>
                              <a:latin typeface="Cambria Math" panose="02040503050406030204" pitchFamily="18" charset="0"/>
                            </a:rPr>
                            <m:t>𝐹</m:t>
                          </m:r>
                          <m:r>
                            <a:rPr lang="es-CO" b="0" i="1" smtClean="0">
                              <a:solidFill>
                                <a:schemeClr val="tx1"/>
                              </a:solidFill>
                              <a:latin typeface="Cambria Math" panose="02040503050406030204" pitchFamily="18" charset="0"/>
                            </a:rPr>
                            <m:t>,</m:t>
                          </m:r>
                          <m:r>
                            <a:rPr lang="es-CO" b="0" i="1" smtClean="0">
                              <a:solidFill>
                                <a:schemeClr val="tx1"/>
                              </a:solidFill>
                              <a:latin typeface="Cambria Math" panose="02040503050406030204" pitchFamily="18" charset="0"/>
                            </a:rPr>
                            <m:t>𝑘</m:t>
                          </m:r>
                        </m:sub>
                      </m:sSub>
                      <m:r>
                        <a:rPr lang="es-CO" b="0" i="1" smtClean="0">
                          <a:solidFill>
                            <a:schemeClr val="tx1"/>
                          </a:solidFill>
                          <a:latin typeface="Cambria Math" panose="02040503050406030204" pitchFamily="18" charset="0"/>
                        </a:rPr>
                        <m:t>=</m:t>
                      </m:r>
                      <m:f>
                        <m:fPr>
                          <m:ctrlPr>
                            <a:rPr lang="es-CO" b="0" i="1" smtClean="0">
                              <a:solidFill>
                                <a:schemeClr val="tx1"/>
                              </a:solidFill>
                              <a:latin typeface="Cambria Math" panose="02040503050406030204" pitchFamily="18" charset="0"/>
                            </a:rPr>
                          </m:ctrlPr>
                        </m:fPr>
                        <m:num>
                          <m:sSubSup>
                            <m:sSubSupPr>
                              <m:ctrlPr>
                                <a:rPr lang="es-CO" b="0" i="1" smtClean="0">
                                  <a:solidFill>
                                    <a:schemeClr val="tx1"/>
                                  </a:solidFill>
                                  <a:latin typeface="Cambria Math" panose="02040503050406030204" pitchFamily="18" charset="0"/>
                                </a:rPr>
                              </m:ctrlPr>
                            </m:sSubSupPr>
                            <m:e>
                              <m:r>
                                <a:rPr lang="es-CO" b="0" i="1" smtClean="0">
                                  <a:solidFill>
                                    <a:schemeClr val="tx1"/>
                                  </a:solidFill>
                                  <a:latin typeface="Cambria Math" panose="02040503050406030204" pitchFamily="18" charset="0"/>
                                </a:rPr>
                                <m:t>𝛽</m:t>
                              </m:r>
                            </m:e>
                            <m:sub>
                              <m:r>
                                <a:rPr lang="es-CO" b="0" i="1" smtClean="0">
                                  <a:solidFill>
                                    <a:schemeClr val="tx1"/>
                                  </a:solidFill>
                                  <a:latin typeface="Cambria Math" panose="02040503050406030204" pitchFamily="18" charset="0"/>
                                </a:rPr>
                                <m:t>𝑝</m:t>
                              </m:r>
                              <m:r>
                                <a:rPr lang="es-CO" b="0" i="1" smtClean="0">
                                  <a:solidFill>
                                    <a:schemeClr val="tx1"/>
                                  </a:solidFill>
                                  <a:latin typeface="Cambria Math" panose="02040503050406030204" pitchFamily="18" charset="0"/>
                                </a:rPr>
                                <m:t>,</m:t>
                              </m:r>
                              <m:r>
                                <a:rPr lang="es-CO" b="0" i="1" smtClean="0">
                                  <a:solidFill>
                                    <a:schemeClr val="tx1"/>
                                  </a:solidFill>
                                  <a:latin typeface="Cambria Math" panose="02040503050406030204" pitchFamily="18" charset="0"/>
                                </a:rPr>
                                <m:t>𝑘</m:t>
                              </m:r>
                            </m:sub>
                            <m:sup>
                              <m:r>
                                <a:rPr lang="es-CO" b="0" i="1" smtClean="0">
                                  <a:solidFill>
                                    <a:schemeClr val="tx1"/>
                                  </a:solidFill>
                                  <a:latin typeface="Cambria Math" panose="02040503050406030204" pitchFamily="18" charset="0"/>
                                </a:rPr>
                                <m:t>2</m:t>
                              </m:r>
                            </m:sup>
                          </m:sSubSup>
                          <m:sSubSup>
                            <m:sSubSupPr>
                              <m:ctrlPr>
                                <a:rPr lang="es-CO" b="0" i="1" smtClean="0">
                                  <a:solidFill>
                                    <a:schemeClr val="tx1"/>
                                  </a:solidFill>
                                  <a:latin typeface="Cambria Math" panose="02040503050406030204" pitchFamily="18" charset="0"/>
                                </a:rPr>
                              </m:ctrlPr>
                            </m:sSubSupPr>
                            <m:e>
                              <m:r>
                                <a:rPr lang="es-CO" b="0" i="1" smtClean="0">
                                  <a:solidFill>
                                    <a:schemeClr val="tx1"/>
                                  </a:solidFill>
                                  <a:latin typeface="Cambria Math" panose="02040503050406030204" pitchFamily="18" charset="0"/>
                                </a:rPr>
                                <m:t>𝜎</m:t>
                              </m:r>
                            </m:e>
                            <m:sub>
                              <m:r>
                                <a:rPr lang="es-CO" b="0" i="1" smtClean="0">
                                  <a:solidFill>
                                    <a:schemeClr val="tx1"/>
                                  </a:solidFill>
                                  <a:latin typeface="Cambria Math" panose="02040503050406030204" pitchFamily="18" charset="0"/>
                                </a:rPr>
                                <m:t>𝐹</m:t>
                              </m:r>
                              <m:r>
                                <a:rPr lang="es-CO" b="0" i="1" smtClean="0">
                                  <a:solidFill>
                                    <a:schemeClr val="tx1"/>
                                  </a:solidFill>
                                  <a:latin typeface="Cambria Math" panose="02040503050406030204" pitchFamily="18" charset="0"/>
                                </a:rPr>
                                <m:t>,</m:t>
                              </m:r>
                              <m:r>
                                <a:rPr lang="es-CO" b="0" i="1" smtClean="0">
                                  <a:solidFill>
                                    <a:schemeClr val="tx1"/>
                                  </a:solidFill>
                                  <a:latin typeface="Cambria Math" panose="02040503050406030204" pitchFamily="18" charset="0"/>
                                </a:rPr>
                                <m:t>𝑘</m:t>
                              </m:r>
                            </m:sub>
                            <m:sup>
                              <m:r>
                                <a:rPr lang="es-CO" b="0" i="1" smtClean="0">
                                  <a:solidFill>
                                    <a:schemeClr val="tx1"/>
                                  </a:solidFill>
                                  <a:latin typeface="Cambria Math" panose="02040503050406030204" pitchFamily="18" charset="0"/>
                                </a:rPr>
                                <m:t>2</m:t>
                              </m:r>
                            </m:sup>
                          </m:sSubSup>
                        </m:num>
                        <m:den>
                          <m:sSub>
                            <m:sSubPr>
                              <m:ctrlPr>
                                <a:rPr lang="es-CO" b="0" i="1" smtClean="0">
                                  <a:solidFill>
                                    <a:schemeClr val="tx1"/>
                                  </a:solidFill>
                                  <a:latin typeface="Cambria Math" panose="02040503050406030204" pitchFamily="18" charset="0"/>
                                </a:rPr>
                              </m:ctrlPr>
                            </m:sSubPr>
                            <m:e>
                              <m:r>
                                <a:rPr lang="es-CO" b="0" i="1" smtClean="0">
                                  <a:solidFill>
                                    <a:schemeClr val="tx1"/>
                                  </a:solidFill>
                                  <a:latin typeface="Cambria Math" panose="02040503050406030204" pitchFamily="18" charset="0"/>
                                </a:rPr>
                                <m:t>𝜎</m:t>
                              </m:r>
                            </m:e>
                            <m:sub>
                              <m:r>
                                <a:rPr lang="es-CO" b="0" i="1" smtClean="0">
                                  <a:solidFill>
                                    <a:schemeClr val="tx1"/>
                                  </a:solidFill>
                                  <a:latin typeface="Cambria Math" panose="02040503050406030204" pitchFamily="18" charset="0"/>
                                </a:rPr>
                                <m:t>𝑝</m:t>
                              </m:r>
                            </m:sub>
                          </m:sSub>
                        </m:den>
                      </m:f>
                    </m:oMath>
                  </m:oMathPara>
                </a14:m>
                <a:endParaRPr lang="es-CO" sz="1600">
                  <a:solidFill>
                    <a:schemeClr val="tx1"/>
                  </a:solidFill>
                  <a:latin typeface="Verdana" panose="020B0604030504040204" pitchFamily="34" charset="0"/>
                  <a:ea typeface="Verdana" panose="020B0604030504040204" pitchFamily="34" charset="0"/>
                </a:endParaRPr>
              </a:p>
              <a:p>
                <a:endParaRPr lang="es-CO" sz="1600">
                  <a:solidFill>
                    <a:schemeClr val="tx1"/>
                  </a:solidFill>
                  <a:latin typeface="Verdana" panose="020B0604030504040204" pitchFamily="34" charset="0"/>
                  <a:ea typeface="Verdana" panose="020B0604030504040204" pitchFamily="34" charset="0"/>
                </a:endParaRPr>
              </a:p>
              <a:p>
                <a:r>
                  <a:rPr lang="es-CO" sz="1600">
                    <a:solidFill>
                      <a:schemeClr val="tx1"/>
                    </a:solidFill>
                    <a:latin typeface="Verdana" panose="020B0604030504040204" pitchFamily="34" charset="0"/>
                    <a:ea typeface="Verdana" panose="020B0604030504040204" pitchFamily="34" charset="0"/>
                  </a:rPr>
                  <a:t>De esta manera se puede formar una métrica de </a:t>
                </a:r>
                <a:r>
                  <a:rPr lang="es-CO" sz="1600" err="1">
                    <a:solidFill>
                      <a:schemeClr val="tx1"/>
                    </a:solidFill>
                    <a:latin typeface="Verdana" panose="020B0604030504040204" pitchFamily="34" charset="0"/>
                    <a:ea typeface="Verdana" panose="020B0604030504040204" pitchFamily="34" charset="0"/>
                  </a:rPr>
                  <a:t>Risk</a:t>
                </a:r>
                <a:r>
                  <a:rPr lang="es-CO" sz="1600">
                    <a:solidFill>
                      <a:schemeClr val="tx1"/>
                    </a:solidFill>
                    <a:latin typeface="Verdana" panose="020B0604030504040204" pitchFamily="34" charset="0"/>
                    <a:ea typeface="Verdana" panose="020B0604030504040204" pitchFamily="34" charset="0"/>
                  </a:rPr>
                  <a:t> </a:t>
                </a:r>
                <a:r>
                  <a:rPr lang="es-CO" sz="1600" err="1">
                    <a:solidFill>
                      <a:schemeClr val="tx1"/>
                    </a:solidFill>
                    <a:latin typeface="Verdana" panose="020B0604030504040204" pitchFamily="34" charset="0"/>
                    <a:ea typeface="Verdana" panose="020B0604030504040204" pitchFamily="34" charset="0"/>
                  </a:rPr>
                  <a:t>Parity</a:t>
                </a:r>
                <a:r>
                  <a:rPr lang="es-CO" sz="1600">
                    <a:solidFill>
                      <a:schemeClr val="tx1"/>
                    </a:solidFill>
                    <a:latin typeface="Verdana" panose="020B0604030504040204" pitchFamily="34" charset="0"/>
                    <a:ea typeface="Verdana" panose="020B0604030504040204" pitchFamily="34" charset="0"/>
                  </a:rPr>
                  <a:t>:</a:t>
                </a:r>
              </a:p>
              <a:p>
                <a14:m>
                  <m:oMathPara xmlns:m="http://schemas.openxmlformats.org/officeDocument/2006/math">
                    <m:oMathParaPr>
                      <m:jc m:val="centerGroup"/>
                    </m:oMathParaPr>
                    <m:oMath xmlns:m="http://schemas.openxmlformats.org/officeDocument/2006/math">
                      <m:sSub>
                        <m:sSubPr>
                          <m:ctrlPr>
                            <a:rPr lang="es-CO" b="0" i="1" smtClean="0">
                              <a:solidFill>
                                <a:schemeClr val="tx1"/>
                              </a:solidFill>
                              <a:latin typeface="Cambria Math" panose="02040503050406030204" pitchFamily="18" charset="0"/>
                            </a:rPr>
                          </m:ctrlPr>
                        </m:sSubPr>
                        <m:e>
                          <m:r>
                            <a:rPr lang="es-CO" b="0" i="1" smtClean="0">
                              <a:solidFill>
                                <a:schemeClr val="tx1"/>
                              </a:solidFill>
                              <a:latin typeface="Cambria Math" panose="02040503050406030204" pitchFamily="18" charset="0"/>
                            </a:rPr>
                            <m:t>𝑐</m:t>
                          </m:r>
                        </m:e>
                        <m:sub>
                          <m:r>
                            <a:rPr lang="es-CO" b="0" i="1" smtClean="0">
                              <a:solidFill>
                                <a:schemeClr val="tx1"/>
                              </a:solidFill>
                              <a:latin typeface="Cambria Math" panose="02040503050406030204" pitchFamily="18" charset="0"/>
                            </a:rPr>
                            <m:t>𝐹</m:t>
                          </m:r>
                          <m:r>
                            <a:rPr lang="es-CO" b="0" i="1" smtClean="0">
                              <a:solidFill>
                                <a:schemeClr val="tx1"/>
                              </a:solidFill>
                              <a:latin typeface="Cambria Math" panose="02040503050406030204" pitchFamily="18" charset="0"/>
                            </a:rPr>
                            <m:t>,1</m:t>
                          </m:r>
                        </m:sub>
                      </m:sSub>
                      <m:r>
                        <a:rPr lang="es-CO" b="0" i="1" smtClean="0">
                          <a:solidFill>
                            <a:schemeClr val="tx1"/>
                          </a:solidFill>
                          <a:latin typeface="Cambria Math" panose="02040503050406030204" pitchFamily="18" charset="0"/>
                        </a:rPr>
                        <m:t>=…=</m:t>
                      </m:r>
                      <m:sSub>
                        <m:sSubPr>
                          <m:ctrlPr>
                            <a:rPr lang="es-CO" b="0" i="1" smtClean="0">
                              <a:solidFill>
                                <a:schemeClr val="tx1"/>
                              </a:solidFill>
                              <a:latin typeface="Cambria Math" panose="02040503050406030204" pitchFamily="18" charset="0"/>
                            </a:rPr>
                          </m:ctrlPr>
                        </m:sSubPr>
                        <m:e>
                          <m:r>
                            <a:rPr lang="es-CO" b="0" i="1" smtClean="0">
                              <a:solidFill>
                                <a:schemeClr val="tx1"/>
                              </a:solidFill>
                              <a:latin typeface="Cambria Math" panose="02040503050406030204" pitchFamily="18" charset="0"/>
                            </a:rPr>
                            <m:t>𝑐</m:t>
                          </m:r>
                        </m:e>
                        <m:sub>
                          <m:r>
                            <a:rPr lang="es-CO" b="0" i="1" smtClean="0">
                              <a:solidFill>
                                <a:schemeClr val="tx1"/>
                              </a:solidFill>
                              <a:latin typeface="Cambria Math" panose="02040503050406030204" pitchFamily="18" charset="0"/>
                            </a:rPr>
                            <m:t>𝐹</m:t>
                          </m:r>
                          <m:r>
                            <a:rPr lang="es-CO" b="0" i="1" smtClean="0">
                              <a:solidFill>
                                <a:schemeClr val="tx1"/>
                              </a:solidFill>
                              <a:latin typeface="Cambria Math" panose="02040503050406030204" pitchFamily="18" charset="0"/>
                            </a:rPr>
                            <m:t>,</m:t>
                          </m:r>
                          <m:r>
                            <a:rPr lang="es-CO" b="0" i="1" smtClean="0">
                              <a:solidFill>
                                <a:schemeClr val="tx1"/>
                              </a:solidFill>
                              <a:latin typeface="Cambria Math" panose="02040503050406030204" pitchFamily="18" charset="0"/>
                            </a:rPr>
                            <m:t>𝑘</m:t>
                          </m:r>
                        </m:sub>
                      </m:sSub>
                    </m:oMath>
                  </m:oMathPara>
                </a14:m>
                <a:endParaRPr lang="es-CO">
                  <a:solidFill>
                    <a:schemeClr val="tx1"/>
                  </a:solidFill>
                  <a:latin typeface="Verdana" panose="020B0604030504040204" pitchFamily="34" charset="0"/>
                  <a:ea typeface="Verdana" panose="020B0604030504040204" pitchFamily="34" charset="0"/>
                </a:endParaRPr>
              </a:p>
              <a:p>
                <a:endParaRPr lang="es-CO" sz="1600">
                  <a:solidFill>
                    <a:schemeClr val="tx1"/>
                  </a:solidFill>
                  <a:latin typeface="Verdana" panose="020B0604030504040204" pitchFamily="34" charset="0"/>
                  <a:ea typeface="Verdana" panose="020B0604030504040204" pitchFamily="34" charset="0"/>
                </a:endParaRPr>
              </a:p>
              <a:p>
                <a:r>
                  <a:rPr lang="es-CO" sz="1600">
                    <a:solidFill>
                      <a:schemeClr val="tx1"/>
                    </a:solidFill>
                    <a:latin typeface="Verdana" panose="020B0604030504040204" pitchFamily="34" charset="0"/>
                    <a:ea typeface="Verdana" panose="020B0604030504040204" pitchFamily="34" charset="0"/>
                  </a:rPr>
                  <a:t>Bajo la cuál cada factor concentre el mismo porcentaje del riesgo del portafolio. </a:t>
                </a:r>
              </a:p>
            </p:txBody>
          </p:sp>
        </mc:Choice>
        <mc:Fallback xmlns="">
          <p:sp>
            <p:nvSpPr>
              <p:cNvPr id="4" name="CuadroTexto 3">
                <a:extLst>
                  <a:ext uri="{FF2B5EF4-FFF2-40B4-BE49-F238E27FC236}">
                    <a16:creationId xmlns:a16="http://schemas.microsoft.com/office/drawing/2014/main" id="{A550BDA0-DE6E-CAA5-0F68-46A5ED1B5CBD}"/>
                  </a:ext>
                </a:extLst>
              </p:cNvPr>
              <p:cNvSpPr txBox="1">
                <a:spLocks noRot="1" noChangeAspect="1" noMove="1" noResize="1" noEditPoints="1" noAdjustHandles="1" noChangeArrowheads="1" noChangeShapeType="1" noTextEdit="1"/>
              </p:cNvSpPr>
              <p:nvPr/>
            </p:nvSpPr>
            <p:spPr>
              <a:xfrm>
                <a:off x="775821" y="1418036"/>
                <a:ext cx="4619625" cy="3282886"/>
              </a:xfrm>
              <a:prstGeom prst="rect">
                <a:avLst/>
              </a:prstGeom>
              <a:blipFill>
                <a:blip r:embed="rId3"/>
                <a:stretch>
                  <a:fillRect l="-660" t="-558" r="-1451" b="-148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1B11244-8E01-02C7-3A1F-DD46A09CBF2F}"/>
              </a:ext>
            </a:extLst>
          </p:cNvPr>
          <p:cNvPicPr>
            <a:picLocks noChangeAspect="1"/>
          </p:cNvPicPr>
          <p:nvPr/>
        </p:nvPicPr>
        <p:blipFill>
          <a:blip r:embed="rId4">
            <a:alphaModFix amt="66000"/>
            <a:duotone>
              <a:prstClr val="black"/>
              <a:schemeClr val="tx2">
                <a:tint val="45000"/>
                <a:satMod val="400000"/>
              </a:schemeClr>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rot="367349">
            <a:off x="5536526" y="1649623"/>
            <a:ext cx="3177242" cy="3177242"/>
          </a:xfrm>
          <a:prstGeom prst="rect">
            <a:avLst/>
          </a:prstGeom>
        </p:spPr>
      </p:pic>
      <p:sp>
        <p:nvSpPr>
          <p:cNvPr id="2" name="TextBox 1">
            <a:extLst>
              <a:ext uri="{FF2B5EF4-FFF2-40B4-BE49-F238E27FC236}">
                <a16:creationId xmlns:a16="http://schemas.microsoft.com/office/drawing/2014/main" id="{8D7E62B3-3AC2-3897-F1B1-DEC69BC17B69}"/>
              </a:ext>
            </a:extLst>
          </p:cNvPr>
          <p:cNvSpPr txBox="1"/>
          <p:nvPr/>
        </p:nvSpPr>
        <p:spPr>
          <a:xfrm>
            <a:off x="775821" y="513793"/>
            <a:ext cx="7592358" cy="461665"/>
          </a:xfrm>
          <a:prstGeom prst="rect">
            <a:avLst/>
          </a:prstGeom>
          <a:noFill/>
        </p:spPr>
        <p:txBody>
          <a:bodyPr wrap="square" rtlCol="0">
            <a:spAutoFit/>
          </a:bodyPr>
          <a:lstStyle/>
          <a:p>
            <a:r>
              <a:rPr lang="es-ES" sz="2400" b="1">
                <a:solidFill>
                  <a:srgbClr val="243671"/>
                </a:solidFill>
                <a:latin typeface="Verdana" panose="020B0604030504040204" pitchFamily="34" charset="0"/>
                <a:ea typeface="Verdana" panose="020B0604030504040204" pitchFamily="34" charset="0"/>
              </a:rPr>
              <a:t>Factor </a:t>
            </a:r>
            <a:r>
              <a:rPr lang="es-ES" sz="2400" b="1" err="1">
                <a:solidFill>
                  <a:srgbClr val="243671"/>
                </a:solidFill>
                <a:latin typeface="Verdana" panose="020B0604030504040204" pitchFamily="34" charset="0"/>
                <a:ea typeface="Verdana" panose="020B0604030504040204" pitchFamily="34" charset="0"/>
              </a:rPr>
              <a:t>Risk</a:t>
            </a:r>
            <a:r>
              <a:rPr lang="es-ES" sz="2400" b="1">
                <a:solidFill>
                  <a:srgbClr val="243671"/>
                </a:solidFill>
                <a:latin typeface="Verdana" panose="020B0604030504040204" pitchFamily="34" charset="0"/>
                <a:ea typeface="Verdana" panose="020B0604030504040204" pitchFamily="34" charset="0"/>
              </a:rPr>
              <a:t> </a:t>
            </a:r>
            <a:r>
              <a:rPr lang="es-ES" sz="2400" b="1" err="1">
                <a:solidFill>
                  <a:srgbClr val="243671"/>
                </a:solidFill>
                <a:latin typeface="Verdana" panose="020B0604030504040204" pitchFamily="34" charset="0"/>
                <a:ea typeface="Verdana" panose="020B0604030504040204" pitchFamily="34" charset="0"/>
              </a:rPr>
              <a:t>Parity</a:t>
            </a:r>
            <a:endParaRPr lang="es-ES" sz="2400" b="1">
              <a:solidFill>
                <a:srgbClr val="24367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526973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612F8-C7F6-7B82-0FDB-307E01F8810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A4F5F71-AF00-36DD-F661-1AFB0B7321E7}"/>
              </a:ext>
            </a:extLst>
          </p:cNvPr>
          <p:cNvPicPr>
            <a:picLocks noChangeAspect="1"/>
          </p:cNvPicPr>
          <p:nvPr/>
        </p:nvPicPr>
        <p:blipFill>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2183436">
            <a:off x="-202622" y="1423703"/>
            <a:ext cx="4454856" cy="4454856"/>
          </a:xfrm>
          <a:prstGeom prst="rect">
            <a:avLst/>
          </a:prstGeom>
        </p:spPr>
      </p:pic>
      <p:pic>
        <p:nvPicPr>
          <p:cNvPr id="24" name="Picture 23" descr="A black and white logo&#10;&#10;Description automatically generated">
            <a:extLst>
              <a:ext uri="{FF2B5EF4-FFF2-40B4-BE49-F238E27FC236}">
                <a16:creationId xmlns:a16="http://schemas.microsoft.com/office/drawing/2014/main" id="{3EA797A3-E399-720F-6B31-AB0F4E9A02C0}"/>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8099265" y="4806178"/>
            <a:ext cx="946231" cy="247913"/>
          </a:xfrm>
          <a:prstGeom prst="rect">
            <a:avLst/>
          </a:prstGeom>
        </p:spPr>
      </p:pic>
      <p:sp>
        <p:nvSpPr>
          <p:cNvPr id="2" name="TextBox 1">
            <a:extLst>
              <a:ext uri="{FF2B5EF4-FFF2-40B4-BE49-F238E27FC236}">
                <a16:creationId xmlns:a16="http://schemas.microsoft.com/office/drawing/2014/main" id="{2BEF328C-D259-4FCC-D456-BCFD2762B0FA}"/>
              </a:ext>
            </a:extLst>
          </p:cNvPr>
          <p:cNvSpPr txBox="1"/>
          <p:nvPr/>
        </p:nvSpPr>
        <p:spPr>
          <a:xfrm>
            <a:off x="738563" y="600810"/>
            <a:ext cx="7264741" cy="646331"/>
          </a:xfrm>
          <a:prstGeom prst="rect">
            <a:avLst/>
          </a:prstGeom>
          <a:noFill/>
        </p:spPr>
        <p:txBody>
          <a:bodyPr wrap="square" rtlCol="0">
            <a:spAutoFit/>
          </a:bodyPr>
          <a:lstStyle/>
          <a:p>
            <a:pPr algn="ctr" defTabSz="685800"/>
            <a:r>
              <a:rPr lang="es-ES" sz="3600" b="1">
                <a:solidFill>
                  <a:schemeClr val="bg1"/>
                </a:solidFill>
                <a:latin typeface="Verdana" panose="020B0604030504040204" pitchFamily="34" charset="0"/>
                <a:ea typeface="Verdana" panose="020B0604030504040204" pitchFamily="34" charset="0"/>
                <a:cs typeface="Arial"/>
              </a:rPr>
              <a:t>Referencias</a:t>
            </a:r>
          </a:p>
        </p:txBody>
      </p:sp>
      <p:sp>
        <p:nvSpPr>
          <p:cNvPr id="7" name="TextBox 6">
            <a:extLst>
              <a:ext uri="{FF2B5EF4-FFF2-40B4-BE49-F238E27FC236}">
                <a16:creationId xmlns:a16="http://schemas.microsoft.com/office/drawing/2014/main" id="{C8E77120-7FF1-1DE3-06F9-3083BEBEEBB1}"/>
              </a:ext>
            </a:extLst>
          </p:cNvPr>
          <p:cNvSpPr txBox="1"/>
          <p:nvPr/>
        </p:nvSpPr>
        <p:spPr>
          <a:xfrm>
            <a:off x="552086" y="1340958"/>
            <a:ext cx="4019914" cy="3269998"/>
          </a:xfrm>
          <a:prstGeom prst="rect">
            <a:avLst/>
          </a:prstGeom>
          <a:noFill/>
        </p:spPr>
        <p:txBody>
          <a:bodyPr wrap="square" rtlCol="0">
            <a:spAutoFit/>
          </a:bodyPr>
          <a:lstStyle/>
          <a:p>
            <a:pPr defTabSz="685800">
              <a:lnSpc>
                <a:spcPct val="107000"/>
              </a:lnSpc>
              <a:spcAft>
                <a:spcPts val="600"/>
              </a:spcAft>
            </a:pPr>
            <a:r>
              <a:rPr lang="en-US" sz="1200" kern="100">
                <a:solidFill>
                  <a:prstClr val="white"/>
                </a:solidFill>
                <a:latin typeface="Verdana" panose="020B0604030504040204" pitchFamily="34" charset="0"/>
                <a:ea typeface="Verdana" panose="020B0604030504040204" pitchFamily="34" charset="0"/>
                <a:cs typeface="Times New Roman" panose="02020603050405020304" pitchFamily="18" charset="0"/>
              </a:rPr>
              <a:t>CFA Institute. (2024). </a:t>
            </a:r>
            <a:r>
              <a:rPr lang="en-US" sz="1200" i="1" kern="100">
                <a:solidFill>
                  <a:prstClr val="white"/>
                </a:solidFill>
                <a:latin typeface="Verdana" panose="020B0604030504040204" pitchFamily="34" charset="0"/>
                <a:ea typeface="Verdana" panose="020B0604030504040204" pitchFamily="34" charset="0"/>
                <a:cs typeface="Times New Roman" panose="02020603050405020304" pitchFamily="18" charset="0"/>
              </a:rPr>
              <a:t>Quantitative methods</a:t>
            </a:r>
            <a:r>
              <a:rPr lang="en-US" sz="1200" kern="100">
                <a:solidFill>
                  <a:prstClr val="white"/>
                </a:solidFill>
                <a:latin typeface="Verdana" panose="020B0604030504040204" pitchFamily="34" charset="0"/>
                <a:ea typeface="Verdana" panose="020B0604030504040204" pitchFamily="34" charset="0"/>
                <a:cs typeface="Times New Roman" panose="02020603050405020304" pitchFamily="18" charset="0"/>
              </a:rPr>
              <a:t>. In </a:t>
            </a:r>
            <a:r>
              <a:rPr lang="en-US" sz="1200" i="1" kern="100">
                <a:solidFill>
                  <a:prstClr val="white"/>
                </a:solidFill>
                <a:latin typeface="Verdana" panose="020B0604030504040204" pitchFamily="34" charset="0"/>
                <a:ea typeface="Verdana" panose="020B0604030504040204" pitchFamily="34" charset="0"/>
                <a:cs typeface="Times New Roman" panose="02020603050405020304" pitchFamily="18" charset="0"/>
              </a:rPr>
              <a:t>CFA Program Curriculum 2024: Level II (Vol. 1)</a:t>
            </a:r>
            <a:r>
              <a:rPr lang="en-US" sz="1200" kern="100">
                <a:solidFill>
                  <a:prstClr val="white"/>
                </a:solidFill>
                <a:latin typeface="Verdana" panose="020B0604030504040204" pitchFamily="34" charset="0"/>
                <a:ea typeface="Verdana" panose="020B0604030504040204" pitchFamily="34" charset="0"/>
                <a:cs typeface="Times New Roman" panose="02020603050405020304" pitchFamily="18" charset="0"/>
              </a:rPr>
              <a:t>. </a:t>
            </a:r>
            <a:r>
              <a:rPr lang="es-CO" sz="1200" kern="100">
                <a:solidFill>
                  <a:prstClr val="white"/>
                </a:solidFill>
                <a:latin typeface="Verdana" panose="020B0604030504040204" pitchFamily="34" charset="0"/>
                <a:ea typeface="Verdana" panose="020B0604030504040204" pitchFamily="34" charset="0"/>
                <a:cs typeface="Times New Roman" panose="02020603050405020304" pitchFamily="18" charset="0"/>
              </a:rPr>
              <a:t>CFA </a:t>
            </a:r>
            <a:r>
              <a:rPr lang="es-CO" sz="1200" kern="100" err="1">
                <a:solidFill>
                  <a:prstClr val="white"/>
                </a:solidFill>
                <a:latin typeface="Verdana" panose="020B0604030504040204" pitchFamily="34" charset="0"/>
                <a:ea typeface="Verdana" panose="020B0604030504040204" pitchFamily="34" charset="0"/>
                <a:cs typeface="Times New Roman" panose="02020603050405020304" pitchFamily="18" charset="0"/>
              </a:rPr>
              <a:t>Institute</a:t>
            </a:r>
            <a:r>
              <a:rPr lang="es-CO" sz="1200" kern="100">
                <a:solidFill>
                  <a:prstClr val="white"/>
                </a:solidFill>
                <a:latin typeface="Verdana" panose="020B0604030504040204" pitchFamily="34" charset="0"/>
                <a:ea typeface="Verdana" panose="020B0604030504040204" pitchFamily="34" charset="0"/>
                <a:cs typeface="Times New Roman" panose="02020603050405020304" pitchFamily="18" charset="0"/>
              </a:rPr>
              <a:t>.</a:t>
            </a:r>
          </a:p>
          <a:p>
            <a:pPr defTabSz="685800">
              <a:lnSpc>
                <a:spcPct val="107000"/>
              </a:lnSpc>
              <a:spcAft>
                <a:spcPts val="600"/>
              </a:spcAft>
            </a:pPr>
            <a:r>
              <a:rPr lang="en-US" sz="1200" kern="100">
                <a:solidFill>
                  <a:prstClr val="white"/>
                </a:solidFill>
                <a:latin typeface="Verdana" panose="020B0604030504040204" pitchFamily="34" charset="0"/>
                <a:ea typeface="Verdana" panose="020B0604030504040204" pitchFamily="34" charset="0"/>
                <a:cs typeface="Times New Roman" panose="02020603050405020304" pitchFamily="18" charset="0"/>
              </a:rPr>
              <a:t>De Prado, M. L. (2016). Building diversified portfolios that outperform out of sample. </a:t>
            </a:r>
            <a:r>
              <a:rPr lang="en-US" sz="1200" i="1" kern="100">
                <a:solidFill>
                  <a:prstClr val="white"/>
                </a:solidFill>
                <a:latin typeface="Verdana" panose="020B0604030504040204" pitchFamily="34" charset="0"/>
                <a:ea typeface="Verdana" panose="020B0604030504040204" pitchFamily="34" charset="0"/>
                <a:cs typeface="Times New Roman" panose="02020603050405020304" pitchFamily="18" charset="0"/>
              </a:rPr>
              <a:t>The Journal of Portfolio Management</a:t>
            </a:r>
            <a:r>
              <a:rPr lang="en-US" sz="1200" kern="100">
                <a:solidFill>
                  <a:prstClr val="white"/>
                </a:solidFill>
                <a:latin typeface="Verdana" panose="020B0604030504040204" pitchFamily="34" charset="0"/>
                <a:ea typeface="Verdana" panose="020B0604030504040204" pitchFamily="34" charset="0"/>
                <a:cs typeface="Times New Roman" panose="02020603050405020304" pitchFamily="18" charset="0"/>
              </a:rPr>
              <a:t>, </a:t>
            </a:r>
            <a:r>
              <a:rPr lang="en-US" sz="1200" i="1" kern="100">
                <a:solidFill>
                  <a:prstClr val="white"/>
                </a:solidFill>
                <a:latin typeface="Verdana" panose="020B0604030504040204" pitchFamily="34" charset="0"/>
                <a:ea typeface="Verdana" panose="020B0604030504040204" pitchFamily="34" charset="0"/>
                <a:cs typeface="Times New Roman" panose="02020603050405020304" pitchFamily="18" charset="0"/>
              </a:rPr>
              <a:t>42</a:t>
            </a:r>
            <a:r>
              <a:rPr lang="en-US" sz="1200" kern="100">
                <a:solidFill>
                  <a:prstClr val="white"/>
                </a:solidFill>
                <a:latin typeface="Verdana" panose="020B0604030504040204" pitchFamily="34" charset="0"/>
                <a:ea typeface="Verdana" panose="020B0604030504040204" pitchFamily="34" charset="0"/>
                <a:cs typeface="Times New Roman" panose="02020603050405020304" pitchFamily="18" charset="0"/>
              </a:rPr>
              <a:t>(4), 59-69. </a:t>
            </a:r>
            <a:r>
              <a:rPr lang="en-US" sz="1200" u="sng" kern="100">
                <a:solidFill>
                  <a:prstClr val="white"/>
                </a:solidFill>
                <a:latin typeface="Verdana" panose="020B0604030504040204" pitchFamily="34" charset="0"/>
                <a:ea typeface="Verdana" panose="020B060403050404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Building Diversified Portfolios that Outperform Out-of-Sample by Marcos Lopez de Prado :: SSRN</a:t>
            </a:r>
            <a:r>
              <a:rPr lang="en-US" sz="1200" kern="100">
                <a:solidFill>
                  <a:prstClr val="white"/>
                </a:solidFill>
                <a:latin typeface="Verdana" panose="020B0604030504040204" pitchFamily="34" charset="0"/>
                <a:ea typeface="Verdana" panose="020B0604030504040204" pitchFamily="34" charset="0"/>
                <a:cs typeface="Times New Roman" panose="02020603050405020304" pitchFamily="18" charset="0"/>
              </a:rPr>
              <a:t> *Hierarchical Risk Parity*</a:t>
            </a:r>
            <a:endParaRPr lang="es-CO" sz="1200" kern="100">
              <a:solidFill>
                <a:prstClr val="white"/>
              </a:solidFill>
              <a:latin typeface="Verdana" panose="020B0604030504040204" pitchFamily="34" charset="0"/>
              <a:ea typeface="Verdana" panose="020B0604030504040204" pitchFamily="34" charset="0"/>
              <a:cs typeface="Times New Roman" panose="02020603050405020304" pitchFamily="18" charset="0"/>
            </a:endParaRPr>
          </a:p>
          <a:p>
            <a:pPr defTabSz="685800">
              <a:lnSpc>
                <a:spcPct val="107000"/>
              </a:lnSpc>
              <a:spcAft>
                <a:spcPts val="600"/>
              </a:spcAft>
            </a:pPr>
            <a:r>
              <a:rPr lang="en-US" sz="1200" kern="100">
                <a:solidFill>
                  <a:prstClr val="white"/>
                </a:solidFill>
                <a:latin typeface="Verdana" panose="020B0604030504040204" pitchFamily="34" charset="0"/>
                <a:ea typeface="Verdana" panose="020B0604030504040204" pitchFamily="34" charset="0"/>
                <a:cs typeface="Times New Roman" panose="02020603050405020304" pitchFamily="18" charset="0"/>
              </a:rPr>
              <a:t>EDHEC – Risk Institute (2018). Chapter 1.3 –Technical Supplement: Factor Risk Parity Portfolio. 1 – 11.  *Factor Risk Parity*</a:t>
            </a:r>
            <a:endParaRPr lang="es-CO" sz="1200" kern="100">
              <a:solidFill>
                <a:prstClr val="white"/>
              </a:solidFill>
              <a:latin typeface="Verdana" panose="020B0604030504040204" pitchFamily="34" charset="0"/>
              <a:ea typeface="Verdana" panose="020B0604030504040204" pitchFamily="34" charset="0"/>
              <a:cs typeface="Times New Roman" panose="02020603050405020304" pitchFamily="18" charset="0"/>
            </a:endParaRPr>
          </a:p>
          <a:p>
            <a:pPr defTabSz="685800">
              <a:lnSpc>
                <a:spcPct val="107000"/>
              </a:lnSpc>
              <a:spcAft>
                <a:spcPts val="600"/>
              </a:spcAft>
            </a:pPr>
            <a:r>
              <a:rPr lang="en-US" sz="1200" kern="100">
                <a:solidFill>
                  <a:prstClr val="white"/>
                </a:solidFill>
                <a:latin typeface="Verdana" panose="020B0604030504040204" pitchFamily="34" charset="0"/>
                <a:ea typeface="Verdana" panose="020B0604030504040204" pitchFamily="34" charset="0"/>
                <a:cs typeface="Times New Roman" panose="02020603050405020304" pitchFamily="18" charset="0"/>
              </a:rPr>
              <a:t>EDHEC  - Risk Institute (2018). Chapter 1.3 – Technical Supplement: Factor Risk Parity Portfolios. </a:t>
            </a:r>
            <a:r>
              <a:rPr lang="es-CO" sz="1200" kern="100">
                <a:solidFill>
                  <a:prstClr val="white"/>
                </a:solidFill>
                <a:latin typeface="Verdana" panose="020B0604030504040204" pitchFamily="34" charset="0"/>
                <a:ea typeface="Verdana" panose="020B0604030504040204" pitchFamily="34" charset="0"/>
                <a:cs typeface="Times New Roman" panose="02020603050405020304" pitchFamily="18" charset="0"/>
              </a:rPr>
              <a:t>1 – 9. *Factor </a:t>
            </a:r>
            <a:r>
              <a:rPr lang="es-CO" sz="1200" kern="100" err="1">
                <a:solidFill>
                  <a:prstClr val="white"/>
                </a:solidFill>
                <a:latin typeface="Verdana" panose="020B0604030504040204" pitchFamily="34" charset="0"/>
                <a:ea typeface="Verdana" panose="020B0604030504040204" pitchFamily="34" charset="0"/>
                <a:cs typeface="Times New Roman" panose="02020603050405020304" pitchFamily="18" charset="0"/>
              </a:rPr>
              <a:t>Risk</a:t>
            </a:r>
            <a:r>
              <a:rPr lang="es-CO" sz="1200" kern="100">
                <a:solidFill>
                  <a:prstClr val="white"/>
                </a:solidFill>
                <a:latin typeface="Verdana" panose="020B0604030504040204" pitchFamily="34" charset="0"/>
                <a:ea typeface="Verdana" panose="020B0604030504040204" pitchFamily="34" charset="0"/>
                <a:cs typeface="Times New Roman" panose="02020603050405020304" pitchFamily="18" charset="0"/>
              </a:rPr>
              <a:t> </a:t>
            </a:r>
            <a:r>
              <a:rPr lang="es-CO" sz="1200" kern="100" err="1">
                <a:solidFill>
                  <a:prstClr val="white"/>
                </a:solidFill>
                <a:latin typeface="Verdana" panose="020B0604030504040204" pitchFamily="34" charset="0"/>
                <a:ea typeface="Verdana" panose="020B0604030504040204" pitchFamily="34" charset="0"/>
                <a:cs typeface="Times New Roman" panose="02020603050405020304" pitchFamily="18" charset="0"/>
              </a:rPr>
              <a:t>Parity</a:t>
            </a:r>
            <a:r>
              <a:rPr lang="es-CO" sz="1200" kern="100">
                <a:solidFill>
                  <a:prstClr val="white"/>
                </a:solidFill>
                <a:latin typeface="Verdana" panose="020B0604030504040204" pitchFamily="34" charset="0"/>
                <a:ea typeface="Verdana" panose="020B0604030504040204" pitchFamily="34" charset="0"/>
                <a:cs typeface="Times New Roman" panose="02020603050405020304" pitchFamily="18" charset="0"/>
              </a:rPr>
              <a:t>*</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F68D5F08-894C-DBAF-BD04-C5DB15841731}"/>
              </a:ext>
            </a:extLst>
          </p:cNvPr>
          <p:cNvPicPr>
            <a:picLocks noChangeAspect="1"/>
          </p:cNvPicPr>
          <p:nvPr/>
        </p:nvPicPr>
        <p:blipFill>
          <a:blip r:embed="rId6">
            <a:alphaModFix amt="3000"/>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rot="18716112">
            <a:off x="5357698" y="-218547"/>
            <a:ext cx="4371659" cy="4371659"/>
          </a:xfrm>
          <a:prstGeom prst="rect">
            <a:avLst/>
          </a:prstGeom>
        </p:spPr>
      </p:pic>
      <p:pic>
        <p:nvPicPr>
          <p:cNvPr id="12" name="Imagen 11">
            <a:extLst>
              <a:ext uri="{FF2B5EF4-FFF2-40B4-BE49-F238E27FC236}">
                <a16:creationId xmlns:a16="http://schemas.microsoft.com/office/drawing/2014/main" id="{D698C2F7-4A6D-4C0C-5FB8-51BFCCEEC2E2}"/>
              </a:ext>
            </a:extLst>
          </p:cNvPr>
          <p:cNvPicPr>
            <a:picLocks noChangeAspect="1"/>
          </p:cNvPicPr>
          <p:nvPr/>
        </p:nvPicPr>
        <p:blipFill>
          <a:blip r:embed="rId8">
            <a:alphaModFix amt="76000"/>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rot="20739220">
            <a:off x="4620803" y="508331"/>
            <a:ext cx="4693776" cy="4693776"/>
          </a:xfrm>
          <a:prstGeom prst="rect">
            <a:avLst/>
          </a:prstGeom>
        </p:spPr>
      </p:pic>
    </p:spTree>
    <p:extLst>
      <p:ext uri="{BB962C8B-B14F-4D97-AF65-F5344CB8AC3E}">
        <p14:creationId xmlns:p14="http://schemas.microsoft.com/office/powerpoint/2010/main" val="20416696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738E-18A4-6EE8-D360-DA5E5D50ED5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0919E5C-6340-D831-73ED-44EF7A5E4054}"/>
              </a:ext>
            </a:extLst>
          </p:cNvPr>
          <p:cNvPicPr>
            <a:picLocks noChangeAspect="1"/>
          </p:cNvPicPr>
          <p:nvPr/>
        </p:nvPicPr>
        <p:blipFill>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2183436">
            <a:off x="-202622" y="1454510"/>
            <a:ext cx="4454856" cy="4454856"/>
          </a:xfrm>
          <a:prstGeom prst="rect">
            <a:avLst/>
          </a:prstGeom>
        </p:spPr>
      </p:pic>
      <p:pic>
        <p:nvPicPr>
          <p:cNvPr id="24" name="Picture 23" descr="A black and white logo&#10;&#10;Description automatically generated">
            <a:extLst>
              <a:ext uri="{FF2B5EF4-FFF2-40B4-BE49-F238E27FC236}">
                <a16:creationId xmlns:a16="http://schemas.microsoft.com/office/drawing/2014/main" id="{EB4F8C40-9E13-DED7-5079-C0C5640FAA67}"/>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8099265" y="4806178"/>
            <a:ext cx="946231" cy="247913"/>
          </a:xfrm>
          <a:prstGeom prst="rect">
            <a:avLst/>
          </a:prstGeom>
        </p:spPr>
      </p:pic>
      <p:sp>
        <p:nvSpPr>
          <p:cNvPr id="7" name="TextBox 6">
            <a:extLst>
              <a:ext uri="{FF2B5EF4-FFF2-40B4-BE49-F238E27FC236}">
                <a16:creationId xmlns:a16="http://schemas.microsoft.com/office/drawing/2014/main" id="{D941FC66-9D58-DC1B-522F-55F633670FA4}"/>
              </a:ext>
            </a:extLst>
          </p:cNvPr>
          <p:cNvSpPr txBox="1"/>
          <p:nvPr/>
        </p:nvSpPr>
        <p:spPr>
          <a:xfrm>
            <a:off x="728229" y="1473777"/>
            <a:ext cx="3386519" cy="3669723"/>
          </a:xfrm>
          <a:prstGeom prst="rect">
            <a:avLst/>
          </a:prstGeom>
          <a:noFill/>
        </p:spPr>
        <p:txBody>
          <a:bodyPr wrap="square" rtlCol="0">
            <a:spAutoFit/>
          </a:bodyPr>
          <a:lstStyle/>
          <a:p>
            <a:pPr defTabSz="685800">
              <a:lnSpc>
                <a:spcPct val="107000"/>
              </a:lnSpc>
              <a:spcAft>
                <a:spcPts val="600"/>
              </a:spcAft>
            </a:pPr>
            <a:r>
              <a:rPr lang="en-US" sz="1200" kern="100">
                <a:solidFill>
                  <a:prstClr val="white"/>
                </a:solidFill>
                <a:latin typeface="Verdana" panose="020B0604030504040204" pitchFamily="34" charset="0"/>
                <a:ea typeface="Verdana" panose="020B0604030504040204" pitchFamily="34" charset="0"/>
                <a:cs typeface="Times New Roman" panose="02020603050405020304" pitchFamily="18" charset="0"/>
              </a:rPr>
              <a:t>Hudson &amp; Thames. (n.d.). </a:t>
            </a:r>
            <a:r>
              <a:rPr lang="en-US" sz="1200" i="1" kern="100">
                <a:solidFill>
                  <a:prstClr val="white"/>
                </a:solidFill>
                <a:latin typeface="Verdana" panose="020B0604030504040204" pitchFamily="34" charset="0"/>
                <a:ea typeface="Verdana" panose="020B0604030504040204" pitchFamily="34" charset="0"/>
                <a:cs typeface="Times New Roman" panose="02020603050405020304" pitchFamily="18" charset="0"/>
              </a:rPr>
              <a:t>The Hierarchical Risk Parity Algorithm: An Introduction</a:t>
            </a:r>
            <a:r>
              <a:rPr lang="en-US" sz="1200" kern="100">
                <a:solidFill>
                  <a:prstClr val="white"/>
                </a:solidFill>
                <a:latin typeface="Verdana" panose="020B0604030504040204" pitchFamily="34" charset="0"/>
                <a:ea typeface="Verdana" panose="020B0604030504040204" pitchFamily="34" charset="0"/>
                <a:cs typeface="Times New Roman" panose="02020603050405020304" pitchFamily="18" charset="0"/>
              </a:rPr>
              <a:t>. Retrieved February 12, 2025, from </a:t>
            </a:r>
            <a:r>
              <a:rPr lang="en-US" sz="1200" u="sng" kern="100">
                <a:solidFill>
                  <a:prstClr val="white"/>
                </a:solidFill>
                <a:latin typeface="Verdana" panose="020B0604030504040204" pitchFamily="34" charset="0"/>
                <a:ea typeface="Verdana" panose="020B060403050404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https://hudsonthames.org/an-introduction-to-the-hierarchical-risk-parity-algorithm/</a:t>
            </a:r>
            <a:r>
              <a:rPr lang="en-US" sz="1200" kern="100">
                <a:solidFill>
                  <a:prstClr val="white"/>
                </a:solidFill>
                <a:latin typeface="Verdana" panose="020B0604030504040204" pitchFamily="34" charset="0"/>
                <a:ea typeface="Verdana" panose="020B0604030504040204" pitchFamily="34" charset="0"/>
                <a:cs typeface="Times New Roman" panose="02020603050405020304" pitchFamily="18" charset="0"/>
              </a:rPr>
              <a:t> *Hierarchical Risk Parity*</a:t>
            </a:r>
            <a:endParaRPr lang="es-CO" sz="1200" kern="100">
              <a:solidFill>
                <a:prstClr val="white"/>
              </a:solidFill>
              <a:latin typeface="Verdana" panose="020B0604030504040204" pitchFamily="34" charset="0"/>
              <a:ea typeface="Verdana" panose="020B0604030504040204" pitchFamily="34" charset="0"/>
              <a:cs typeface="Times New Roman" panose="02020603050405020304" pitchFamily="18" charset="0"/>
            </a:endParaRPr>
          </a:p>
          <a:p>
            <a:pPr defTabSz="685800">
              <a:lnSpc>
                <a:spcPct val="107000"/>
              </a:lnSpc>
              <a:spcAft>
                <a:spcPts val="600"/>
              </a:spcAft>
            </a:pPr>
            <a:r>
              <a:rPr lang="en-US" sz="1200" kern="100">
                <a:solidFill>
                  <a:prstClr val="white"/>
                </a:solidFill>
                <a:latin typeface="Verdana" panose="020B0604030504040204" pitchFamily="34" charset="0"/>
                <a:ea typeface="Verdana" panose="020B0604030504040204" pitchFamily="34" charset="0"/>
                <a:cs typeface="Times New Roman" panose="02020603050405020304" pitchFamily="18" charset="0"/>
              </a:rPr>
              <a:t>James, G., Witten, D., Hastie, T., &amp; </a:t>
            </a:r>
            <a:r>
              <a:rPr lang="en-US" sz="1200" kern="100" err="1">
                <a:solidFill>
                  <a:prstClr val="white"/>
                </a:solidFill>
                <a:latin typeface="Verdana" panose="020B0604030504040204" pitchFamily="34" charset="0"/>
                <a:ea typeface="Verdana" panose="020B0604030504040204" pitchFamily="34" charset="0"/>
                <a:cs typeface="Times New Roman" panose="02020603050405020304" pitchFamily="18" charset="0"/>
              </a:rPr>
              <a:t>Tibshirani</a:t>
            </a:r>
            <a:r>
              <a:rPr lang="en-US" sz="1200" kern="100">
                <a:solidFill>
                  <a:prstClr val="white"/>
                </a:solidFill>
                <a:latin typeface="Verdana" panose="020B0604030504040204" pitchFamily="34" charset="0"/>
                <a:ea typeface="Verdana" panose="020B0604030504040204" pitchFamily="34" charset="0"/>
                <a:cs typeface="Times New Roman" panose="02020603050405020304" pitchFamily="18" charset="0"/>
              </a:rPr>
              <a:t>, R. (2013). An introduction to statistical learning (Vol. 112, p. 18). New York: springer. *Machine Learning*</a:t>
            </a:r>
            <a:endParaRPr lang="es-CO" sz="1200" kern="100">
              <a:solidFill>
                <a:prstClr val="white"/>
              </a:solidFill>
              <a:latin typeface="Verdana" panose="020B0604030504040204" pitchFamily="34" charset="0"/>
              <a:ea typeface="Verdana" panose="020B0604030504040204" pitchFamily="34" charset="0"/>
              <a:cs typeface="Times New Roman" panose="02020603050405020304" pitchFamily="18" charset="0"/>
            </a:endParaRPr>
          </a:p>
          <a:p>
            <a:pPr defTabSz="685800">
              <a:lnSpc>
                <a:spcPct val="107000"/>
              </a:lnSpc>
              <a:spcAft>
                <a:spcPts val="600"/>
              </a:spcAft>
            </a:pPr>
            <a:r>
              <a:rPr lang="en-US" sz="1200" kern="100">
                <a:solidFill>
                  <a:prstClr val="white"/>
                </a:solidFill>
                <a:latin typeface="Verdana" panose="020B0604030504040204" pitchFamily="34" charset="0"/>
                <a:ea typeface="Verdana" panose="020B0604030504040204" pitchFamily="34" charset="0"/>
                <a:cs typeface="Times New Roman" panose="02020603050405020304" pitchFamily="18" charset="0"/>
              </a:rPr>
              <a:t>Kinlaw, W., </a:t>
            </a:r>
            <a:r>
              <a:rPr lang="en-US" sz="1200" kern="100" err="1">
                <a:solidFill>
                  <a:prstClr val="white"/>
                </a:solidFill>
                <a:latin typeface="Verdana" panose="020B0604030504040204" pitchFamily="34" charset="0"/>
                <a:ea typeface="Verdana" panose="020B0604030504040204" pitchFamily="34" charset="0"/>
                <a:cs typeface="Times New Roman" panose="02020603050405020304" pitchFamily="18" charset="0"/>
              </a:rPr>
              <a:t>Kritzman</a:t>
            </a:r>
            <a:r>
              <a:rPr lang="en-US" sz="1200" kern="100">
                <a:solidFill>
                  <a:prstClr val="white"/>
                </a:solidFill>
                <a:latin typeface="Verdana" panose="020B0604030504040204" pitchFamily="34" charset="0"/>
                <a:ea typeface="Verdana" panose="020B0604030504040204" pitchFamily="34" charset="0"/>
                <a:cs typeface="Times New Roman" panose="02020603050405020304" pitchFamily="18" charset="0"/>
              </a:rPr>
              <a:t>, M. P., &amp; Turkington, D. (2021). Asset Allocation: From Theory to Practice and Beyond. John Wiley &amp; Sons. *Machine Learning*</a:t>
            </a:r>
            <a:endParaRPr lang="es-CO" sz="1200" kern="100">
              <a:solidFill>
                <a:prstClr val="white"/>
              </a:solidFill>
              <a:latin typeface="Verdana" panose="020B0604030504040204" pitchFamily="34" charset="0"/>
              <a:ea typeface="Verdana" panose="020B0604030504040204" pitchFamily="34" charset="0"/>
              <a:cs typeface="Times New Roman" panose="02020603050405020304" pitchFamily="18" charset="0"/>
            </a:endParaRPr>
          </a:p>
          <a:p>
            <a:pPr defTabSz="685800"/>
            <a:endParaRPr lang="es-CO" sz="1200">
              <a:solidFill>
                <a:prstClr val="white"/>
              </a:solidFill>
              <a:latin typeface="Verdana" panose="020B0604030504040204" pitchFamily="34" charset="0"/>
              <a:ea typeface="Verdana" panose="020B0604030504040204" pitchFamily="34" charset="0"/>
            </a:endParaRP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DA0EE717-6755-F00A-7633-1E0C22678E8D}"/>
              </a:ext>
            </a:extLst>
          </p:cNvPr>
          <p:cNvPicPr>
            <a:picLocks noChangeAspect="1"/>
          </p:cNvPicPr>
          <p:nvPr/>
        </p:nvPicPr>
        <p:blipFill>
          <a:blip r:embed="rId6">
            <a:alphaModFix amt="3000"/>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rot="18716112">
            <a:off x="5357698" y="-218547"/>
            <a:ext cx="4371659" cy="4371659"/>
          </a:xfrm>
          <a:prstGeom prst="rect">
            <a:avLst/>
          </a:prstGeom>
        </p:spPr>
      </p:pic>
      <p:pic>
        <p:nvPicPr>
          <p:cNvPr id="12" name="Imagen 11">
            <a:extLst>
              <a:ext uri="{FF2B5EF4-FFF2-40B4-BE49-F238E27FC236}">
                <a16:creationId xmlns:a16="http://schemas.microsoft.com/office/drawing/2014/main" id="{E4160B45-FCF3-1864-1673-CAF3A7EBF08D}"/>
              </a:ext>
            </a:extLst>
          </p:cNvPr>
          <p:cNvPicPr>
            <a:picLocks noChangeAspect="1"/>
          </p:cNvPicPr>
          <p:nvPr/>
        </p:nvPicPr>
        <p:blipFill>
          <a:blip r:embed="rId8">
            <a:alphaModFix amt="76000"/>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rot="20739220">
            <a:off x="4090953" y="508331"/>
            <a:ext cx="4693776" cy="4693776"/>
          </a:xfrm>
          <a:prstGeom prst="rect">
            <a:avLst/>
          </a:prstGeom>
        </p:spPr>
      </p:pic>
      <p:sp>
        <p:nvSpPr>
          <p:cNvPr id="3" name="TextBox 1">
            <a:extLst>
              <a:ext uri="{FF2B5EF4-FFF2-40B4-BE49-F238E27FC236}">
                <a16:creationId xmlns:a16="http://schemas.microsoft.com/office/drawing/2014/main" id="{23F9E92F-5FF0-E4A2-D711-378B4A689AAE}"/>
              </a:ext>
            </a:extLst>
          </p:cNvPr>
          <p:cNvSpPr txBox="1"/>
          <p:nvPr/>
        </p:nvSpPr>
        <p:spPr>
          <a:xfrm>
            <a:off x="738563" y="600810"/>
            <a:ext cx="7264741" cy="646331"/>
          </a:xfrm>
          <a:prstGeom prst="rect">
            <a:avLst/>
          </a:prstGeom>
          <a:noFill/>
        </p:spPr>
        <p:txBody>
          <a:bodyPr wrap="square" rtlCol="0">
            <a:spAutoFit/>
          </a:bodyPr>
          <a:lstStyle/>
          <a:p>
            <a:pPr algn="ctr" defTabSz="685800"/>
            <a:r>
              <a:rPr lang="es-ES" sz="3600" b="1">
                <a:solidFill>
                  <a:schemeClr val="bg1"/>
                </a:solidFill>
                <a:latin typeface="Verdana" panose="020B0604030504040204" pitchFamily="34" charset="0"/>
                <a:ea typeface="Verdana" panose="020B0604030504040204" pitchFamily="34" charset="0"/>
                <a:cs typeface="Arial"/>
              </a:rPr>
              <a:t>Referencias</a:t>
            </a:r>
          </a:p>
        </p:txBody>
      </p:sp>
    </p:spTree>
    <p:extLst>
      <p:ext uri="{BB962C8B-B14F-4D97-AF65-F5344CB8AC3E}">
        <p14:creationId xmlns:p14="http://schemas.microsoft.com/office/powerpoint/2010/main" val="11726098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91E7B-148C-415D-5918-E4C1505EB2A4}"/>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222E40E0-655F-1A86-7670-FD2CA0678D4E}"/>
              </a:ext>
            </a:extLst>
          </p:cNvPr>
          <p:cNvPicPr>
            <a:picLocks noChangeAspect="1"/>
          </p:cNvPicPr>
          <p:nvPr/>
        </p:nvPicPr>
        <p:blipFill>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2183436">
            <a:off x="-66836" y="737903"/>
            <a:ext cx="4454856" cy="4454856"/>
          </a:xfrm>
          <a:prstGeom prst="rect">
            <a:avLst/>
          </a:prstGeom>
        </p:spPr>
      </p:pic>
      <p:pic>
        <p:nvPicPr>
          <p:cNvPr id="24" name="Picture 23" descr="A black and white logo&#10;&#10;Description automatically generated">
            <a:extLst>
              <a:ext uri="{FF2B5EF4-FFF2-40B4-BE49-F238E27FC236}">
                <a16:creationId xmlns:a16="http://schemas.microsoft.com/office/drawing/2014/main" id="{CB10D9EF-6B96-4548-8C07-1B1F628101C7}"/>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8099265" y="4806178"/>
            <a:ext cx="946231" cy="247913"/>
          </a:xfrm>
          <a:prstGeom prst="rect">
            <a:avLst/>
          </a:prstGeom>
        </p:spPr>
      </p:pic>
      <p:sp>
        <p:nvSpPr>
          <p:cNvPr id="7" name="TextBox 6">
            <a:extLst>
              <a:ext uri="{FF2B5EF4-FFF2-40B4-BE49-F238E27FC236}">
                <a16:creationId xmlns:a16="http://schemas.microsoft.com/office/drawing/2014/main" id="{1A63E921-8755-E6FF-A9D2-4A9CC22C6233}"/>
              </a:ext>
            </a:extLst>
          </p:cNvPr>
          <p:cNvSpPr txBox="1"/>
          <p:nvPr/>
        </p:nvSpPr>
        <p:spPr>
          <a:xfrm>
            <a:off x="738563" y="1705201"/>
            <a:ext cx="3386519" cy="3039615"/>
          </a:xfrm>
          <a:prstGeom prst="rect">
            <a:avLst/>
          </a:prstGeom>
          <a:noFill/>
        </p:spPr>
        <p:txBody>
          <a:bodyPr wrap="square" rtlCol="0">
            <a:spAutoFit/>
          </a:bodyPr>
          <a:lstStyle/>
          <a:p>
            <a:pPr defTabSz="685800">
              <a:lnSpc>
                <a:spcPct val="107000"/>
              </a:lnSpc>
              <a:spcAft>
                <a:spcPts val="600"/>
              </a:spcAft>
            </a:pPr>
            <a:r>
              <a:rPr lang="en-US" sz="1350" kern="100">
                <a:solidFill>
                  <a:prstClr val="white"/>
                </a:solidFill>
                <a:latin typeface="Verdana" panose="020B0604030504040204" pitchFamily="34" charset="0"/>
                <a:ea typeface="Verdana" panose="020B0604030504040204" pitchFamily="34" charset="0"/>
                <a:cs typeface="Times New Roman" panose="02020603050405020304" pitchFamily="18" charset="0"/>
              </a:rPr>
              <a:t>Ng, A. (2020). </a:t>
            </a:r>
            <a:r>
              <a:rPr lang="en-US" sz="1350" i="1" kern="100">
                <a:solidFill>
                  <a:prstClr val="white"/>
                </a:solidFill>
                <a:latin typeface="Verdana" panose="020B0604030504040204" pitchFamily="34" charset="0"/>
                <a:ea typeface="Verdana" panose="020B0604030504040204" pitchFamily="34" charset="0"/>
                <a:cs typeface="Times New Roman" panose="02020603050405020304" pitchFamily="18" charset="0"/>
              </a:rPr>
              <a:t>CS229 Lecture Notes - Principal Component Analysis</a:t>
            </a:r>
            <a:r>
              <a:rPr lang="en-US" sz="1350" kern="100">
                <a:solidFill>
                  <a:prstClr val="white"/>
                </a:solidFill>
                <a:latin typeface="Verdana" panose="020B0604030504040204" pitchFamily="34" charset="0"/>
                <a:ea typeface="Verdana" panose="020B0604030504040204" pitchFamily="34" charset="0"/>
                <a:cs typeface="Times New Roman" panose="02020603050405020304" pitchFamily="18" charset="0"/>
              </a:rPr>
              <a:t>. Retrieved February 12, 2025, from </a:t>
            </a:r>
            <a:r>
              <a:rPr lang="en-US" sz="1350" u="sng" kern="100">
                <a:solidFill>
                  <a:prstClr val="white"/>
                </a:solidFill>
                <a:latin typeface="Verdana" panose="020B0604030504040204" pitchFamily="34" charset="0"/>
                <a:ea typeface="Verdana" panose="020B060403050404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https://cs229.stanford.edu/notes2020spring/cs229-notes10.pdf</a:t>
            </a:r>
            <a:r>
              <a:rPr lang="en-US" sz="1350" kern="100">
                <a:solidFill>
                  <a:prstClr val="white"/>
                </a:solidFill>
                <a:latin typeface="Verdana" panose="020B0604030504040204" pitchFamily="34" charset="0"/>
                <a:ea typeface="Verdana" panose="020B0604030504040204" pitchFamily="34" charset="0"/>
                <a:cs typeface="Times New Roman" panose="02020603050405020304" pitchFamily="18" charset="0"/>
              </a:rPr>
              <a:t>. *</a:t>
            </a:r>
            <a:r>
              <a:rPr lang="en-US" sz="1350" kern="100" err="1">
                <a:solidFill>
                  <a:prstClr val="white"/>
                </a:solidFill>
                <a:latin typeface="Verdana" panose="020B0604030504040204" pitchFamily="34" charset="0"/>
                <a:ea typeface="Verdana" panose="020B0604030504040204" pitchFamily="34" charset="0"/>
                <a:cs typeface="Times New Roman" panose="02020603050405020304" pitchFamily="18" charset="0"/>
              </a:rPr>
              <a:t>Aprendizaje</a:t>
            </a:r>
            <a:r>
              <a:rPr lang="en-US" sz="1350" kern="100">
                <a:solidFill>
                  <a:prstClr val="white"/>
                </a:solidFill>
                <a:latin typeface="Verdana" panose="020B0604030504040204" pitchFamily="34" charset="0"/>
                <a:ea typeface="Verdana" panose="020B0604030504040204" pitchFamily="34" charset="0"/>
                <a:cs typeface="Times New Roman" panose="02020603050405020304" pitchFamily="18" charset="0"/>
              </a:rPr>
              <a:t> No </a:t>
            </a:r>
            <a:r>
              <a:rPr lang="en-US" sz="1350" kern="100" err="1">
                <a:solidFill>
                  <a:prstClr val="white"/>
                </a:solidFill>
                <a:latin typeface="Verdana" panose="020B0604030504040204" pitchFamily="34" charset="0"/>
                <a:ea typeface="Verdana" panose="020B0604030504040204" pitchFamily="34" charset="0"/>
                <a:cs typeface="Times New Roman" panose="02020603050405020304" pitchFamily="18" charset="0"/>
              </a:rPr>
              <a:t>Supervisado</a:t>
            </a:r>
            <a:r>
              <a:rPr lang="en-US" sz="1350" kern="100">
                <a:solidFill>
                  <a:prstClr val="white"/>
                </a:solidFill>
                <a:latin typeface="Verdana" panose="020B0604030504040204" pitchFamily="34" charset="0"/>
                <a:ea typeface="Verdana" panose="020B0604030504040204" pitchFamily="34" charset="0"/>
                <a:cs typeface="Times New Roman" panose="02020603050405020304" pitchFamily="18" charset="0"/>
              </a:rPr>
              <a:t>. </a:t>
            </a:r>
            <a:r>
              <a:rPr lang="en-US" sz="1350" kern="100" err="1">
                <a:solidFill>
                  <a:prstClr val="white"/>
                </a:solidFill>
                <a:latin typeface="Verdana" panose="020B0604030504040204" pitchFamily="34" charset="0"/>
                <a:ea typeface="Verdana" panose="020B0604030504040204" pitchFamily="34" charset="0"/>
                <a:cs typeface="Times New Roman" panose="02020603050405020304" pitchFamily="18" charset="0"/>
              </a:rPr>
              <a:t>Reducción</a:t>
            </a:r>
            <a:r>
              <a:rPr lang="en-US" sz="1350" kern="100">
                <a:solidFill>
                  <a:prstClr val="white"/>
                </a:solidFill>
                <a:latin typeface="Verdana" panose="020B0604030504040204" pitchFamily="34" charset="0"/>
                <a:ea typeface="Verdana" panose="020B0604030504040204" pitchFamily="34" charset="0"/>
                <a:cs typeface="Times New Roman" panose="02020603050405020304" pitchFamily="18" charset="0"/>
              </a:rPr>
              <a:t> de </a:t>
            </a:r>
            <a:r>
              <a:rPr lang="en-US" sz="1350" kern="100" err="1">
                <a:solidFill>
                  <a:prstClr val="white"/>
                </a:solidFill>
                <a:latin typeface="Verdana" panose="020B0604030504040204" pitchFamily="34" charset="0"/>
                <a:ea typeface="Verdana" panose="020B0604030504040204" pitchFamily="34" charset="0"/>
                <a:cs typeface="Times New Roman" panose="02020603050405020304" pitchFamily="18" charset="0"/>
              </a:rPr>
              <a:t>dimensionalidad</a:t>
            </a:r>
            <a:r>
              <a:rPr lang="en-US" sz="1350" kern="100">
                <a:solidFill>
                  <a:prstClr val="white"/>
                </a:solidFill>
                <a:latin typeface="Verdana" panose="020B0604030504040204" pitchFamily="34" charset="0"/>
                <a:ea typeface="Verdana" panose="020B0604030504040204" pitchFamily="34" charset="0"/>
                <a:cs typeface="Times New Roman" panose="02020603050405020304" pitchFamily="18" charset="0"/>
              </a:rPr>
              <a:t>*</a:t>
            </a:r>
            <a:endParaRPr lang="es-CO" sz="1350" kern="100">
              <a:solidFill>
                <a:prstClr val="white"/>
              </a:solidFill>
              <a:latin typeface="Verdana" panose="020B0604030504040204" pitchFamily="34" charset="0"/>
              <a:ea typeface="Verdana" panose="020B0604030504040204" pitchFamily="34" charset="0"/>
              <a:cs typeface="Times New Roman" panose="02020603050405020304" pitchFamily="18" charset="0"/>
            </a:endParaRPr>
          </a:p>
          <a:p>
            <a:pPr defTabSz="685800">
              <a:lnSpc>
                <a:spcPct val="107000"/>
              </a:lnSpc>
              <a:spcAft>
                <a:spcPts val="600"/>
              </a:spcAft>
            </a:pPr>
            <a:r>
              <a:rPr lang="en-US" sz="1350" kern="100" err="1">
                <a:solidFill>
                  <a:prstClr val="white"/>
                </a:solidFill>
                <a:latin typeface="Verdana" panose="020B0604030504040204" pitchFamily="34" charset="0"/>
                <a:ea typeface="Verdana" panose="020B0604030504040204" pitchFamily="34" charset="0"/>
                <a:cs typeface="Times New Roman" panose="02020603050405020304" pitchFamily="18" charset="0"/>
              </a:rPr>
              <a:t>Sekine</a:t>
            </a:r>
            <a:r>
              <a:rPr lang="en-US" sz="1350" kern="100">
                <a:solidFill>
                  <a:prstClr val="white"/>
                </a:solidFill>
                <a:latin typeface="Verdana" panose="020B0604030504040204" pitchFamily="34" charset="0"/>
                <a:ea typeface="Verdana" panose="020B0604030504040204" pitchFamily="34" charset="0"/>
                <a:cs typeface="Times New Roman" panose="02020603050405020304" pitchFamily="18" charset="0"/>
              </a:rPr>
              <a:t>, A. (2022). Estimating the Yield Curve Using the Nelson-Siegel Model: Evidence from Daily Yield Data. </a:t>
            </a:r>
            <a:r>
              <a:rPr lang="es-CO" sz="1350" i="1" kern="100" err="1">
                <a:solidFill>
                  <a:prstClr val="white"/>
                </a:solidFill>
                <a:latin typeface="Verdana" panose="020B0604030504040204" pitchFamily="34" charset="0"/>
                <a:ea typeface="Verdana" panose="020B0604030504040204" pitchFamily="34" charset="0"/>
                <a:cs typeface="Times New Roman" panose="02020603050405020304" pitchFamily="18" charset="0"/>
              </a:rPr>
              <a:t>Public</a:t>
            </a:r>
            <a:r>
              <a:rPr lang="es-CO" sz="1350" i="1" kern="100">
                <a:solidFill>
                  <a:prstClr val="white"/>
                </a:solidFill>
                <a:latin typeface="Verdana" panose="020B0604030504040204" pitchFamily="34" charset="0"/>
                <a:ea typeface="Verdana" panose="020B0604030504040204" pitchFamily="34" charset="0"/>
                <a:cs typeface="Times New Roman" panose="02020603050405020304" pitchFamily="18" charset="0"/>
              </a:rPr>
              <a:t> </a:t>
            </a:r>
            <a:r>
              <a:rPr lang="es-CO" sz="1350" i="1" kern="100" err="1">
                <a:solidFill>
                  <a:prstClr val="white"/>
                </a:solidFill>
                <a:latin typeface="Verdana" panose="020B0604030504040204" pitchFamily="34" charset="0"/>
                <a:ea typeface="Verdana" panose="020B0604030504040204" pitchFamily="34" charset="0"/>
                <a:cs typeface="Times New Roman" panose="02020603050405020304" pitchFamily="18" charset="0"/>
              </a:rPr>
              <a:t>Policy</a:t>
            </a:r>
            <a:r>
              <a:rPr lang="es-CO" sz="1350" i="1" kern="100">
                <a:solidFill>
                  <a:prstClr val="white"/>
                </a:solidFill>
                <a:latin typeface="Verdana" panose="020B0604030504040204" pitchFamily="34" charset="0"/>
                <a:ea typeface="Verdana" panose="020B0604030504040204" pitchFamily="34" charset="0"/>
                <a:cs typeface="Times New Roman" panose="02020603050405020304" pitchFamily="18" charset="0"/>
              </a:rPr>
              <a:t> </a:t>
            </a:r>
            <a:r>
              <a:rPr lang="es-CO" sz="1350" i="1" kern="100" err="1">
                <a:solidFill>
                  <a:prstClr val="white"/>
                </a:solidFill>
                <a:latin typeface="Verdana" panose="020B0604030504040204" pitchFamily="34" charset="0"/>
                <a:ea typeface="Verdana" panose="020B0604030504040204" pitchFamily="34" charset="0"/>
                <a:cs typeface="Times New Roman" panose="02020603050405020304" pitchFamily="18" charset="0"/>
              </a:rPr>
              <a:t>Review</a:t>
            </a:r>
            <a:r>
              <a:rPr lang="es-CO" sz="1350" kern="100">
                <a:solidFill>
                  <a:prstClr val="white"/>
                </a:solidFill>
                <a:latin typeface="Verdana" panose="020B0604030504040204" pitchFamily="34" charset="0"/>
                <a:ea typeface="Verdana" panose="020B0604030504040204" pitchFamily="34" charset="0"/>
                <a:cs typeface="Times New Roman" panose="02020603050405020304" pitchFamily="18" charset="0"/>
              </a:rPr>
              <a:t>, </a:t>
            </a:r>
            <a:r>
              <a:rPr lang="es-CO" sz="1350" i="1" kern="100">
                <a:solidFill>
                  <a:prstClr val="white"/>
                </a:solidFill>
                <a:latin typeface="Verdana" panose="020B0604030504040204" pitchFamily="34" charset="0"/>
                <a:ea typeface="Verdana" panose="020B0604030504040204" pitchFamily="34" charset="0"/>
                <a:cs typeface="Times New Roman" panose="02020603050405020304" pitchFamily="18" charset="0"/>
              </a:rPr>
              <a:t>18</a:t>
            </a:r>
            <a:r>
              <a:rPr lang="es-CO" sz="1350" kern="100">
                <a:solidFill>
                  <a:prstClr val="white"/>
                </a:solidFill>
                <a:latin typeface="Verdana" panose="020B0604030504040204" pitchFamily="34" charset="0"/>
                <a:ea typeface="Verdana" panose="020B0604030504040204" pitchFamily="34" charset="0"/>
                <a:cs typeface="Times New Roman" panose="02020603050405020304" pitchFamily="18" charset="0"/>
              </a:rPr>
              <a:t>(1), 1-14. *Aprendizaje No Supervisado. Regresión*</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CA383CAA-A704-79DA-1BC8-8446493F6918}"/>
              </a:ext>
            </a:extLst>
          </p:cNvPr>
          <p:cNvPicPr>
            <a:picLocks noChangeAspect="1"/>
          </p:cNvPicPr>
          <p:nvPr/>
        </p:nvPicPr>
        <p:blipFill>
          <a:blip r:embed="rId6">
            <a:alphaModFix amt="3000"/>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rot="18716112">
            <a:off x="5357698" y="-218547"/>
            <a:ext cx="4371659" cy="4371659"/>
          </a:xfrm>
          <a:prstGeom prst="rect">
            <a:avLst/>
          </a:prstGeom>
        </p:spPr>
      </p:pic>
      <p:pic>
        <p:nvPicPr>
          <p:cNvPr id="12" name="Imagen 11">
            <a:extLst>
              <a:ext uri="{FF2B5EF4-FFF2-40B4-BE49-F238E27FC236}">
                <a16:creationId xmlns:a16="http://schemas.microsoft.com/office/drawing/2014/main" id="{BFEB05E2-3874-67CF-777C-8992E2F8BB36}"/>
              </a:ext>
            </a:extLst>
          </p:cNvPr>
          <p:cNvPicPr>
            <a:picLocks noChangeAspect="1"/>
          </p:cNvPicPr>
          <p:nvPr/>
        </p:nvPicPr>
        <p:blipFill>
          <a:blip r:embed="rId8">
            <a:alphaModFix amt="76000"/>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rot="20739220">
            <a:off x="4090953" y="508331"/>
            <a:ext cx="4693776" cy="4693776"/>
          </a:xfrm>
          <a:prstGeom prst="rect">
            <a:avLst/>
          </a:prstGeom>
        </p:spPr>
      </p:pic>
      <p:sp>
        <p:nvSpPr>
          <p:cNvPr id="3" name="TextBox 1">
            <a:extLst>
              <a:ext uri="{FF2B5EF4-FFF2-40B4-BE49-F238E27FC236}">
                <a16:creationId xmlns:a16="http://schemas.microsoft.com/office/drawing/2014/main" id="{20F7DC77-59F0-58E3-08FB-BF891168A369}"/>
              </a:ext>
            </a:extLst>
          </p:cNvPr>
          <p:cNvSpPr txBox="1"/>
          <p:nvPr/>
        </p:nvSpPr>
        <p:spPr>
          <a:xfrm>
            <a:off x="738563" y="600810"/>
            <a:ext cx="7264741" cy="646331"/>
          </a:xfrm>
          <a:prstGeom prst="rect">
            <a:avLst/>
          </a:prstGeom>
          <a:noFill/>
        </p:spPr>
        <p:txBody>
          <a:bodyPr wrap="square" rtlCol="0">
            <a:spAutoFit/>
          </a:bodyPr>
          <a:lstStyle/>
          <a:p>
            <a:pPr algn="ctr" defTabSz="685800"/>
            <a:r>
              <a:rPr lang="es-ES" sz="3600" b="1">
                <a:solidFill>
                  <a:schemeClr val="bg1"/>
                </a:solidFill>
                <a:latin typeface="Verdana" panose="020B0604030504040204" pitchFamily="34" charset="0"/>
                <a:ea typeface="Verdana" panose="020B0604030504040204" pitchFamily="34" charset="0"/>
                <a:cs typeface="Arial"/>
              </a:rPr>
              <a:t>Referencias</a:t>
            </a:r>
          </a:p>
        </p:txBody>
      </p:sp>
    </p:spTree>
    <p:extLst>
      <p:ext uri="{BB962C8B-B14F-4D97-AF65-F5344CB8AC3E}">
        <p14:creationId xmlns:p14="http://schemas.microsoft.com/office/powerpoint/2010/main" val="40881644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31904-EC1A-102C-17E8-A8A8CB93E44E}"/>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D1BF43D-54B1-6933-498D-21B9E8A70FE7}"/>
              </a:ext>
            </a:extLst>
          </p:cNvPr>
          <p:cNvPicPr>
            <a:picLocks noChangeAspect="1"/>
          </p:cNvPicPr>
          <p:nvPr/>
        </p:nvPicPr>
        <p:blipFill>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2183436">
            <a:off x="-202622" y="1423703"/>
            <a:ext cx="4454856" cy="4454856"/>
          </a:xfrm>
          <a:prstGeom prst="rect">
            <a:avLst/>
          </a:prstGeom>
        </p:spPr>
      </p:pic>
      <p:pic>
        <p:nvPicPr>
          <p:cNvPr id="24" name="Picture 23" descr="A black and white logo&#10;&#10;Description automatically generated">
            <a:extLst>
              <a:ext uri="{FF2B5EF4-FFF2-40B4-BE49-F238E27FC236}">
                <a16:creationId xmlns:a16="http://schemas.microsoft.com/office/drawing/2014/main" id="{A14B43D3-5E89-9278-7F69-8E1D8437D255}"/>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8099265" y="4806178"/>
            <a:ext cx="946231" cy="247913"/>
          </a:xfrm>
          <a:prstGeom prst="rect">
            <a:avLst/>
          </a:prstGeom>
        </p:spPr>
      </p:pic>
      <p:sp>
        <p:nvSpPr>
          <p:cNvPr id="7" name="TextBox 6">
            <a:extLst>
              <a:ext uri="{FF2B5EF4-FFF2-40B4-BE49-F238E27FC236}">
                <a16:creationId xmlns:a16="http://schemas.microsoft.com/office/drawing/2014/main" id="{2A7EA6E4-8C01-84F3-E97A-DC01866BA82E}"/>
              </a:ext>
            </a:extLst>
          </p:cNvPr>
          <p:cNvSpPr txBox="1"/>
          <p:nvPr/>
        </p:nvSpPr>
        <p:spPr>
          <a:xfrm>
            <a:off x="738563" y="2125009"/>
            <a:ext cx="3386519" cy="1483483"/>
          </a:xfrm>
          <a:prstGeom prst="rect">
            <a:avLst/>
          </a:prstGeom>
          <a:noFill/>
        </p:spPr>
        <p:txBody>
          <a:bodyPr wrap="square" rtlCol="0">
            <a:spAutoFit/>
          </a:bodyPr>
          <a:lstStyle/>
          <a:p>
            <a:pPr defTabSz="685800">
              <a:lnSpc>
                <a:spcPct val="107000"/>
              </a:lnSpc>
              <a:spcAft>
                <a:spcPts val="600"/>
              </a:spcAft>
            </a:pPr>
            <a:r>
              <a:rPr lang="en-US" sz="1350" kern="100">
                <a:solidFill>
                  <a:prstClr val="white"/>
                </a:solidFill>
                <a:latin typeface="Verdana" panose="020B0604030504040204" pitchFamily="34" charset="0"/>
                <a:ea typeface="Verdana" panose="020B0604030504040204" pitchFamily="34" charset="0"/>
                <a:cs typeface="Times New Roman" panose="02020603050405020304" pitchFamily="18" charset="0"/>
              </a:rPr>
              <a:t>Shalev-Shwartz, S., &amp; Ben-David, S. (2014). </a:t>
            </a:r>
            <a:r>
              <a:rPr lang="en-US" sz="1350" i="1" kern="100">
                <a:solidFill>
                  <a:prstClr val="white"/>
                </a:solidFill>
                <a:latin typeface="Verdana" panose="020B0604030504040204" pitchFamily="34" charset="0"/>
                <a:ea typeface="Verdana" panose="020B0604030504040204" pitchFamily="34" charset="0"/>
                <a:cs typeface="Times New Roman" panose="02020603050405020304" pitchFamily="18" charset="0"/>
              </a:rPr>
              <a:t>Understanding machine learning: From theory to algorithms</a:t>
            </a:r>
            <a:r>
              <a:rPr lang="en-US" sz="1350" kern="100">
                <a:solidFill>
                  <a:prstClr val="white"/>
                </a:solidFill>
                <a:latin typeface="Verdana" panose="020B0604030504040204" pitchFamily="34" charset="0"/>
                <a:ea typeface="Verdana" panose="020B0604030504040204" pitchFamily="34" charset="0"/>
                <a:cs typeface="Times New Roman" panose="02020603050405020304" pitchFamily="18" charset="0"/>
              </a:rPr>
              <a:t>. </a:t>
            </a:r>
            <a:r>
              <a:rPr lang="es-CO" sz="1350" kern="100">
                <a:solidFill>
                  <a:prstClr val="white"/>
                </a:solidFill>
                <a:latin typeface="Verdana" panose="020B0604030504040204" pitchFamily="34" charset="0"/>
                <a:ea typeface="Verdana" panose="020B0604030504040204" pitchFamily="34" charset="0"/>
                <a:cs typeface="Times New Roman" panose="02020603050405020304" pitchFamily="18" charset="0"/>
              </a:rPr>
              <a:t>Cambridge </a:t>
            </a:r>
            <a:r>
              <a:rPr lang="es-CO" sz="1350" kern="100" err="1">
                <a:solidFill>
                  <a:prstClr val="white"/>
                </a:solidFill>
                <a:latin typeface="Verdana" panose="020B0604030504040204" pitchFamily="34" charset="0"/>
                <a:ea typeface="Verdana" panose="020B0604030504040204" pitchFamily="34" charset="0"/>
                <a:cs typeface="Times New Roman" panose="02020603050405020304" pitchFamily="18" charset="0"/>
              </a:rPr>
              <a:t>university</a:t>
            </a:r>
            <a:r>
              <a:rPr lang="es-CO" sz="1350" kern="100">
                <a:solidFill>
                  <a:prstClr val="white"/>
                </a:solidFill>
                <a:latin typeface="Verdana" panose="020B0604030504040204" pitchFamily="34" charset="0"/>
                <a:ea typeface="Verdana" panose="020B0604030504040204" pitchFamily="34" charset="0"/>
                <a:cs typeface="Times New Roman" panose="02020603050405020304" pitchFamily="18" charset="0"/>
              </a:rPr>
              <a:t> </a:t>
            </a:r>
            <a:r>
              <a:rPr lang="es-CO" sz="1350" kern="100" err="1">
                <a:solidFill>
                  <a:prstClr val="white"/>
                </a:solidFill>
                <a:latin typeface="Verdana" panose="020B0604030504040204" pitchFamily="34" charset="0"/>
                <a:ea typeface="Verdana" panose="020B0604030504040204" pitchFamily="34" charset="0"/>
                <a:cs typeface="Times New Roman" panose="02020603050405020304" pitchFamily="18" charset="0"/>
              </a:rPr>
              <a:t>press</a:t>
            </a:r>
            <a:r>
              <a:rPr lang="es-CO" sz="1350" kern="100">
                <a:solidFill>
                  <a:prstClr val="white"/>
                </a:solidFill>
                <a:latin typeface="Verdana" panose="020B0604030504040204" pitchFamily="34" charset="0"/>
                <a:ea typeface="Verdana" panose="020B0604030504040204" pitchFamily="34" charset="0"/>
                <a:cs typeface="Times New Roman" panose="02020603050405020304" pitchFamily="18" charset="0"/>
              </a:rPr>
              <a:t>. *Machine Learning*</a:t>
            </a:r>
          </a:p>
          <a:p>
            <a:pPr defTabSz="685800">
              <a:lnSpc>
                <a:spcPct val="107000"/>
              </a:lnSpc>
              <a:spcAft>
                <a:spcPts val="600"/>
              </a:spcAft>
            </a:pPr>
            <a:endParaRPr lang="es-CO" sz="1350" kern="100">
              <a:solidFill>
                <a:prstClr val="white"/>
              </a:solidFill>
              <a:latin typeface="Verdana" panose="020B0604030504040204" pitchFamily="34" charset="0"/>
              <a:ea typeface="Verdana" panose="020B0604030504040204" pitchFamily="34" charset="0"/>
              <a:cs typeface="Times New Roman" panose="02020603050405020304" pitchFamily="18" charset="0"/>
            </a:endParaRP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1C52951B-4B25-40B6-40D9-85619490225E}"/>
              </a:ext>
            </a:extLst>
          </p:cNvPr>
          <p:cNvPicPr>
            <a:picLocks noChangeAspect="1"/>
          </p:cNvPicPr>
          <p:nvPr/>
        </p:nvPicPr>
        <p:blipFill>
          <a:blip r:embed="rId5">
            <a:alphaModFix amt="3000"/>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18716112">
            <a:off x="5357698" y="-218547"/>
            <a:ext cx="4371659" cy="4371659"/>
          </a:xfrm>
          <a:prstGeom prst="rect">
            <a:avLst/>
          </a:prstGeom>
        </p:spPr>
      </p:pic>
      <p:pic>
        <p:nvPicPr>
          <p:cNvPr id="12" name="Imagen 11">
            <a:extLst>
              <a:ext uri="{FF2B5EF4-FFF2-40B4-BE49-F238E27FC236}">
                <a16:creationId xmlns:a16="http://schemas.microsoft.com/office/drawing/2014/main" id="{66B5A49E-BCA1-B2A2-105D-110187BC5C01}"/>
              </a:ext>
            </a:extLst>
          </p:cNvPr>
          <p:cNvPicPr>
            <a:picLocks noChangeAspect="1"/>
          </p:cNvPicPr>
          <p:nvPr/>
        </p:nvPicPr>
        <p:blipFill>
          <a:blip r:embed="rId7">
            <a:alphaModFix amt="76000"/>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rot="20739220">
            <a:off x="4090953" y="508331"/>
            <a:ext cx="4693776" cy="4693776"/>
          </a:xfrm>
          <a:prstGeom prst="rect">
            <a:avLst/>
          </a:prstGeom>
        </p:spPr>
      </p:pic>
      <p:sp>
        <p:nvSpPr>
          <p:cNvPr id="3" name="TextBox 1">
            <a:extLst>
              <a:ext uri="{FF2B5EF4-FFF2-40B4-BE49-F238E27FC236}">
                <a16:creationId xmlns:a16="http://schemas.microsoft.com/office/drawing/2014/main" id="{074B6078-B29F-F0DE-F5C8-5F1A6F3CDF68}"/>
              </a:ext>
            </a:extLst>
          </p:cNvPr>
          <p:cNvSpPr txBox="1"/>
          <p:nvPr/>
        </p:nvSpPr>
        <p:spPr>
          <a:xfrm>
            <a:off x="738563" y="600810"/>
            <a:ext cx="7264741" cy="646331"/>
          </a:xfrm>
          <a:prstGeom prst="rect">
            <a:avLst/>
          </a:prstGeom>
          <a:noFill/>
        </p:spPr>
        <p:txBody>
          <a:bodyPr wrap="square" rtlCol="0">
            <a:spAutoFit/>
          </a:bodyPr>
          <a:lstStyle/>
          <a:p>
            <a:pPr algn="ctr" defTabSz="685800"/>
            <a:r>
              <a:rPr lang="es-ES" sz="3600" b="1">
                <a:solidFill>
                  <a:schemeClr val="bg1"/>
                </a:solidFill>
                <a:latin typeface="Verdana" panose="020B0604030504040204" pitchFamily="34" charset="0"/>
                <a:ea typeface="Verdana" panose="020B0604030504040204" pitchFamily="34" charset="0"/>
                <a:cs typeface="Arial"/>
              </a:rPr>
              <a:t>Referencias</a:t>
            </a:r>
          </a:p>
        </p:txBody>
      </p:sp>
    </p:spTree>
    <p:extLst>
      <p:ext uri="{BB962C8B-B14F-4D97-AF65-F5344CB8AC3E}">
        <p14:creationId xmlns:p14="http://schemas.microsoft.com/office/powerpoint/2010/main" val="5576499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a:extLst>
            <a:ext uri="{FF2B5EF4-FFF2-40B4-BE49-F238E27FC236}">
              <a16:creationId xmlns:a16="http://schemas.microsoft.com/office/drawing/2014/main" id="{9A2CE013-2CF3-1531-AEAB-C78D389A0AD2}"/>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1C72C621-765C-6FD7-84EC-621156E8D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Rounded Corners 7">
            <a:extLst>
              <a:ext uri="{FF2B5EF4-FFF2-40B4-BE49-F238E27FC236}">
                <a16:creationId xmlns:a16="http://schemas.microsoft.com/office/drawing/2014/main" id="{6D278644-CE44-B40D-E8BE-FD40CF11A338}"/>
              </a:ext>
            </a:extLst>
          </p:cNvPr>
          <p:cNvSpPr/>
          <p:nvPr/>
        </p:nvSpPr>
        <p:spPr>
          <a:xfrm>
            <a:off x="3898346" y="242978"/>
            <a:ext cx="6984521" cy="80225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xtBox 1">
            <a:extLst>
              <a:ext uri="{FF2B5EF4-FFF2-40B4-BE49-F238E27FC236}">
                <a16:creationId xmlns:a16="http://schemas.microsoft.com/office/drawing/2014/main" id="{9F19FFDB-97D4-13E1-9A45-1F6192D52C53}"/>
              </a:ext>
            </a:extLst>
          </p:cNvPr>
          <p:cNvSpPr txBox="1"/>
          <p:nvPr/>
        </p:nvSpPr>
        <p:spPr>
          <a:xfrm>
            <a:off x="171627" y="470745"/>
            <a:ext cx="6831112" cy="646331"/>
          </a:xfrm>
          <a:prstGeom prst="rect">
            <a:avLst/>
          </a:prstGeom>
          <a:noFill/>
        </p:spPr>
        <p:txBody>
          <a:bodyPr wrap="square" rtlCol="0">
            <a:spAutoFit/>
          </a:bodyPr>
          <a:lstStyle/>
          <a:p>
            <a:r>
              <a:rPr lang="es-CO" sz="3600" b="1">
                <a:solidFill>
                  <a:srgbClr val="243671"/>
                </a:solidFill>
                <a:latin typeface="Verdana" panose="020B0604030504040204" pitchFamily="34" charset="0"/>
                <a:ea typeface="Verdana" panose="020B0604030504040204" pitchFamily="34" charset="0"/>
              </a:rPr>
              <a:t>Modelos de Predicción</a:t>
            </a:r>
            <a:r>
              <a:rPr lang="es-MX" sz="3600" b="1">
                <a:solidFill>
                  <a:srgbClr val="243671"/>
                </a:solidFill>
                <a:latin typeface="Verdana" panose="020B0604030504040204" pitchFamily="34" charset="0"/>
                <a:ea typeface="Verdana" panose="020B0604030504040204" pitchFamily="34" charset="0"/>
              </a:rPr>
              <a:t>📈</a:t>
            </a:r>
            <a:endParaRPr lang="es-CO" sz="3600" b="1">
              <a:solidFill>
                <a:srgbClr val="24367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13" name="TextBox 5">
                <a:extLst>
                  <a:ext uri="{FF2B5EF4-FFF2-40B4-BE49-F238E27FC236}">
                    <a16:creationId xmlns:a16="http://schemas.microsoft.com/office/drawing/2014/main" id="{59CF3E14-8966-0078-321F-728178C71657}"/>
                  </a:ext>
                </a:extLst>
              </p:cNvPr>
              <p:cNvSpPr txBox="1"/>
              <p:nvPr/>
            </p:nvSpPr>
            <p:spPr>
              <a:xfrm>
                <a:off x="171625" y="1273002"/>
                <a:ext cx="8800743" cy="2115066"/>
              </a:xfrm>
              <a:prstGeom prst="rect">
                <a:avLst/>
              </a:prstGeom>
              <a:noFill/>
            </p:spPr>
            <p:txBody>
              <a:bodyPr wrap="square">
                <a:spAutoFit/>
              </a:bodyPr>
              <a:lstStyle/>
              <a:p>
                <a:r>
                  <a:rPr lang="es-CO" sz="1300">
                    <a:solidFill>
                      <a:schemeClr val="tx1"/>
                    </a:solidFill>
                    <a:latin typeface="Verdana" panose="020B0604030504040204" pitchFamily="34" charset="0"/>
                    <a:ea typeface="Verdana" panose="020B0604030504040204" pitchFamily="34" charset="0"/>
                    <a:cs typeface="Times New Roman"/>
                  </a:rPr>
                  <a:t>Un aspecto importante para entender la diferencia entre </a:t>
                </a:r>
                <a:r>
                  <a:rPr lang="es-CO" sz="1300" i="1">
                    <a:solidFill>
                      <a:schemeClr val="tx1"/>
                    </a:solidFill>
                    <a:latin typeface="Verdana" panose="020B0604030504040204" pitchFamily="34" charset="0"/>
                    <a:ea typeface="Verdana" panose="020B0604030504040204" pitchFamily="34" charset="0"/>
                    <a:cs typeface="Times New Roman"/>
                  </a:rPr>
                  <a:t>error reducible</a:t>
                </a:r>
                <a:r>
                  <a:rPr lang="es-CO" sz="1300">
                    <a:solidFill>
                      <a:schemeClr val="tx1"/>
                    </a:solidFill>
                    <a:latin typeface="Verdana" panose="020B0604030504040204" pitchFamily="34" charset="0"/>
                    <a:ea typeface="Verdana" panose="020B0604030504040204" pitchFamily="34" charset="0"/>
                    <a:cs typeface="Times New Roman"/>
                  </a:rPr>
                  <a:t> y </a:t>
                </a:r>
                <a:r>
                  <a:rPr lang="es-CO" sz="1300" i="1">
                    <a:solidFill>
                      <a:schemeClr val="tx1"/>
                    </a:solidFill>
                    <a:latin typeface="Verdana" panose="020B0604030504040204" pitchFamily="34" charset="0"/>
                    <a:ea typeface="Verdana" panose="020B0604030504040204" pitchFamily="34" charset="0"/>
                    <a:cs typeface="Times New Roman"/>
                  </a:rPr>
                  <a:t>error irreducible </a:t>
                </a:r>
                <a:r>
                  <a:rPr lang="es-CO" sz="1300">
                    <a:solidFill>
                      <a:schemeClr val="tx1"/>
                    </a:solidFill>
                    <a:latin typeface="Verdana" panose="020B0604030504040204" pitchFamily="34" charset="0"/>
                    <a:ea typeface="Verdana" panose="020B0604030504040204" pitchFamily="34" charset="0"/>
                    <a:cs typeface="Times New Roman"/>
                  </a:rPr>
                  <a:t>es que es que la predicción de </a:t>
                </a:r>
                <a14:m>
                  <m:oMath xmlns:m="http://schemas.openxmlformats.org/officeDocument/2006/math">
                    <m:acc>
                      <m:accPr>
                        <m:chr m:val="̂"/>
                        <m:ctrlPr>
                          <a:rPr lang="es-CO" sz="1300" i="1" smtClean="0">
                            <a:solidFill>
                              <a:schemeClr val="tx1"/>
                            </a:solidFill>
                            <a:latin typeface="Cambria Math" panose="02040503050406030204" pitchFamily="18" charset="0"/>
                            <a:cs typeface="Times New Roman"/>
                          </a:rPr>
                        </m:ctrlPr>
                      </m:accPr>
                      <m:e>
                        <m:r>
                          <a:rPr lang="es-CO" sz="1300" i="1">
                            <a:solidFill>
                              <a:schemeClr val="tx1"/>
                            </a:solidFill>
                            <a:latin typeface="Cambria Math" panose="02040503050406030204" pitchFamily="18" charset="0"/>
                            <a:cs typeface="Times New Roman"/>
                          </a:rPr>
                          <m:t>𝑌</m:t>
                        </m:r>
                      </m:e>
                    </m:acc>
                  </m:oMath>
                </a14:m>
                <a:r>
                  <a:rPr lang="es-CO" sz="1300">
                    <a:solidFill>
                      <a:schemeClr val="tx1"/>
                    </a:solidFill>
                    <a:latin typeface="Verdana" panose="020B0604030504040204" pitchFamily="34" charset="0"/>
                    <a:ea typeface="Verdana" panose="020B0604030504040204" pitchFamily="34" charset="0"/>
                    <a:cs typeface="Times New Roman"/>
                  </a:rPr>
                  <a:t> es una variable aleatoria. Esto debido a que la función </a:t>
                </a:r>
                <a14:m>
                  <m:oMath xmlns:m="http://schemas.openxmlformats.org/officeDocument/2006/math">
                    <m:acc>
                      <m:accPr>
                        <m:chr m:val="̂"/>
                        <m:ctrlPr>
                          <a:rPr lang="en-US" sz="1300" i="1" smtClean="0">
                            <a:solidFill>
                              <a:schemeClr val="tx1"/>
                            </a:solidFill>
                            <a:latin typeface="Cambria Math" panose="02040503050406030204" pitchFamily="18" charset="0"/>
                          </a:rPr>
                        </m:ctrlPr>
                      </m:accPr>
                      <m:e>
                        <m:r>
                          <a:rPr lang="en-US" sz="1300" i="1">
                            <a:solidFill>
                              <a:schemeClr val="tx1"/>
                            </a:solidFill>
                            <a:latin typeface="Cambria Math" panose="02040503050406030204" pitchFamily="18" charset="0"/>
                          </a:rPr>
                          <m:t>𝑓</m:t>
                        </m:r>
                      </m:e>
                    </m:acc>
                  </m:oMath>
                </a14:m>
                <a:r>
                  <a:rPr lang="es-CO" sz="1300">
                    <a:solidFill>
                      <a:schemeClr val="tx1"/>
                    </a:solidFill>
                    <a:latin typeface="Verdana" panose="020B0604030504040204" pitchFamily="34" charset="0"/>
                    <a:ea typeface="Verdana" panose="020B0604030504040204" pitchFamily="34" charset="0"/>
                    <a:cs typeface="Times New Roman"/>
                  </a:rPr>
                  <a:t> que estamos encontrando la hallamos a partir de una función (o de forma más general de un algoritmo) ejecutado con variables aleatorias. Pensemos en el ejemplo de la regresión lineal, nosotros queremos estimar la función </a:t>
                </a:r>
                <a14:m>
                  <m:oMath xmlns:m="http://schemas.openxmlformats.org/officeDocument/2006/math">
                    <m:r>
                      <m:rPr>
                        <m:sty m:val="p"/>
                      </m:rPr>
                      <a:rPr lang="es-CO" sz="1300" b="0" i="0" smtClean="0">
                        <a:solidFill>
                          <a:schemeClr val="tx1"/>
                        </a:solidFill>
                        <a:latin typeface="Cambria Math" panose="02040503050406030204" pitchFamily="18" charset="0"/>
                        <a:cs typeface="Times New Roman"/>
                      </a:rPr>
                      <m:t>Y</m:t>
                    </m:r>
                    <m:r>
                      <a:rPr lang="es-CO" sz="1300" b="0" i="0" smtClean="0">
                        <a:solidFill>
                          <a:schemeClr val="tx1"/>
                        </a:solidFill>
                        <a:latin typeface="Cambria Math" panose="02040503050406030204" pitchFamily="18" charset="0"/>
                        <a:cs typeface="Times New Roman"/>
                      </a:rPr>
                      <m:t>=</m:t>
                    </m:r>
                    <m:r>
                      <a:rPr lang="es-CO" sz="1300" b="0" i="1" smtClean="0">
                        <a:solidFill>
                          <a:schemeClr val="tx1"/>
                        </a:solidFill>
                        <a:latin typeface="Cambria Math" panose="02040503050406030204" pitchFamily="18" charset="0"/>
                        <a:cs typeface="Times New Roman"/>
                      </a:rPr>
                      <m:t>𝑓</m:t>
                    </m:r>
                    <m:d>
                      <m:dPr>
                        <m:ctrlPr>
                          <a:rPr lang="es-CO" sz="1300" b="0" i="1" smtClean="0">
                            <a:solidFill>
                              <a:schemeClr val="tx1"/>
                            </a:solidFill>
                            <a:latin typeface="Cambria Math" panose="02040503050406030204" pitchFamily="18" charset="0"/>
                            <a:cs typeface="Times New Roman"/>
                          </a:rPr>
                        </m:ctrlPr>
                      </m:dPr>
                      <m:e>
                        <m:r>
                          <a:rPr lang="es-CO" sz="1300" b="0" i="1" smtClean="0">
                            <a:solidFill>
                              <a:schemeClr val="tx1"/>
                            </a:solidFill>
                            <a:latin typeface="Cambria Math" panose="02040503050406030204" pitchFamily="18" charset="0"/>
                            <a:cs typeface="Times New Roman"/>
                          </a:rPr>
                          <m:t>𝑋</m:t>
                        </m:r>
                      </m:e>
                    </m:d>
                    <m:r>
                      <a:rPr lang="es-CO" sz="1300" b="0" i="1" smtClean="0">
                        <a:solidFill>
                          <a:schemeClr val="tx1"/>
                        </a:solidFill>
                        <a:latin typeface="Cambria Math" panose="02040503050406030204" pitchFamily="18" charset="0"/>
                        <a:cs typeface="Times New Roman"/>
                      </a:rPr>
                      <m:t>+</m:t>
                    </m:r>
                    <m:r>
                      <a:rPr lang="es-CO" sz="1300" b="0" i="1" smtClean="0">
                        <a:solidFill>
                          <a:schemeClr val="tx1"/>
                        </a:solidFill>
                        <a:latin typeface="Cambria Math" panose="02040503050406030204" pitchFamily="18" charset="0"/>
                        <a:cs typeface="Times New Roman"/>
                      </a:rPr>
                      <m:t>𝜖</m:t>
                    </m:r>
                    <m:r>
                      <a:rPr lang="es-CO" sz="1300" b="0" i="0" smtClean="0">
                        <a:solidFill>
                          <a:schemeClr val="tx1"/>
                        </a:solidFill>
                        <a:latin typeface="Cambria Math" panose="02040503050406030204" pitchFamily="18" charset="0"/>
                        <a:cs typeface="Times New Roman"/>
                      </a:rPr>
                      <m:t>=</m:t>
                    </m:r>
                    <m:r>
                      <a:rPr lang="es-CO" sz="1300" b="0" i="1" smtClean="0">
                        <a:solidFill>
                          <a:schemeClr val="tx1"/>
                        </a:solidFill>
                        <a:latin typeface="Cambria Math" panose="02040503050406030204" pitchFamily="18" charset="0"/>
                        <a:cs typeface="Times New Roman"/>
                      </a:rPr>
                      <m:t>𝑋</m:t>
                    </m:r>
                    <m:r>
                      <a:rPr lang="es-CO" sz="1300" b="0" i="1" smtClean="0">
                        <a:solidFill>
                          <a:schemeClr val="tx1"/>
                        </a:solidFill>
                        <a:latin typeface="Cambria Math" panose="02040503050406030204" pitchFamily="18" charset="0"/>
                        <a:cs typeface="Times New Roman"/>
                      </a:rPr>
                      <m:t>𝛽</m:t>
                    </m:r>
                    <m:r>
                      <a:rPr lang="es-CO" sz="1300" b="0" i="1" smtClean="0">
                        <a:solidFill>
                          <a:schemeClr val="tx1"/>
                        </a:solidFill>
                        <a:latin typeface="Cambria Math" panose="02040503050406030204" pitchFamily="18" charset="0"/>
                        <a:cs typeface="Times New Roman"/>
                      </a:rPr>
                      <m:t>+</m:t>
                    </m:r>
                    <m:r>
                      <a:rPr lang="es-CO" sz="1300" b="0" i="1" smtClean="0">
                        <a:solidFill>
                          <a:schemeClr val="tx1"/>
                        </a:solidFill>
                        <a:latin typeface="Cambria Math" panose="02040503050406030204" pitchFamily="18" charset="0"/>
                        <a:cs typeface="Times New Roman"/>
                      </a:rPr>
                      <m:t>𝜖</m:t>
                    </m:r>
                  </m:oMath>
                </a14:m>
                <a:r>
                  <a:rPr lang="es-CO" sz="1300">
                    <a:solidFill>
                      <a:schemeClr val="tx1"/>
                    </a:solidFill>
                    <a:latin typeface="Verdana" panose="020B0604030504040204" pitchFamily="34" charset="0"/>
                    <a:ea typeface="Verdana" panose="020B0604030504040204" pitchFamily="34" charset="0"/>
                    <a:cs typeface="Times New Roman"/>
                  </a:rPr>
                  <a:t> a partir de las variables aleatorias. El estimador de </a:t>
                </a:r>
                <a14:m>
                  <m:oMath xmlns:m="http://schemas.openxmlformats.org/officeDocument/2006/math">
                    <m:r>
                      <a:rPr lang="es-CO" sz="1300" i="1">
                        <a:solidFill>
                          <a:schemeClr val="tx1"/>
                        </a:solidFill>
                        <a:latin typeface="Cambria Math" panose="02040503050406030204" pitchFamily="18" charset="0"/>
                        <a:cs typeface="Times New Roman"/>
                      </a:rPr>
                      <m:t>𝛽</m:t>
                    </m:r>
                  </m:oMath>
                </a14:m>
                <a:r>
                  <a:rPr lang="es-CO" sz="1300">
                    <a:solidFill>
                      <a:schemeClr val="tx1"/>
                    </a:solidFill>
                    <a:latin typeface="Verdana" panose="020B0604030504040204" pitchFamily="34" charset="0"/>
                    <a:ea typeface="Verdana" panose="020B0604030504040204" pitchFamily="34" charset="0"/>
                    <a:cs typeface="Times New Roman"/>
                  </a:rPr>
                  <a:t> va a ser:</a:t>
                </a:r>
              </a:p>
              <a:p>
                <a:pPr/>
                <a14:m>
                  <m:oMathPara xmlns:m="http://schemas.openxmlformats.org/officeDocument/2006/math">
                    <m:oMathParaPr>
                      <m:jc m:val="centerGroup"/>
                    </m:oMathParaPr>
                    <m:oMath xmlns:m="http://schemas.openxmlformats.org/officeDocument/2006/math">
                      <m:acc>
                        <m:accPr>
                          <m:chr m:val="̂"/>
                          <m:ctrlPr>
                            <a:rPr lang="es-CO" sz="1300" i="1" smtClean="0">
                              <a:solidFill>
                                <a:schemeClr val="tx1"/>
                              </a:solidFill>
                              <a:latin typeface="Cambria Math" panose="02040503050406030204" pitchFamily="18" charset="0"/>
                              <a:cs typeface="Times New Roman"/>
                            </a:rPr>
                          </m:ctrlPr>
                        </m:accPr>
                        <m:e>
                          <m:r>
                            <a:rPr lang="es-CO" sz="1300" i="1">
                              <a:solidFill>
                                <a:schemeClr val="tx1"/>
                              </a:solidFill>
                              <a:latin typeface="Cambria Math" panose="02040503050406030204" pitchFamily="18" charset="0"/>
                              <a:cs typeface="Times New Roman"/>
                            </a:rPr>
                            <m:t>𝛽</m:t>
                          </m:r>
                        </m:e>
                      </m:acc>
                      <m:r>
                        <a:rPr lang="es-CO" sz="1300" b="0" i="1" smtClean="0">
                          <a:solidFill>
                            <a:schemeClr val="tx1"/>
                          </a:solidFill>
                          <a:latin typeface="Cambria Math" panose="02040503050406030204" pitchFamily="18" charset="0"/>
                          <a:cs typeface="Times New Roman"/>
                        </a:rPr>
                        <m:t>=</m:t>
                      </m:r>
                      <m:sSup>
                        <m:sSupPr>
                          <m:ctrlPr>
                            <a:rPr lang="es-CO" sz="1300" b="0" i="1" smtClean="0">
                              <a:solidFill>
                                <a:schemeClr val="tx1"/>
                              </a:solidFill>
                              <a:latin typeface="Cambria Math" panose="02040503050406030204" pitchFamily="18" charset="0"/>
                              <a:cs typeface="Times New Roman"/>
                            </a:rPr>
                          </m:ctrlPr>
                        </m:sSupPr>
                        <m:e>
                          <m:d>
                            <m:dPr>
                              <m:ctrlPr>
                                <a:rPr lang="es-CO" sz="1300" b="0" i="1" smtClean="0">
                                  <a:solidFill>
                                    <a:schemeClr val="tx1"/>
                                  </a:solidFill>
                                  <a:latin typeface="Cambria Math" panose="02040503050406030204" pitchFamily="18" charset="0"/>
                                  <a:cs typeface="Times New Roman"/>
                                </a:rPr>
                              </m:ctrlPr>
                            </m:dPr>
                            <m:e>
                              <m:sSup>
                                <m:sSupPr>
                                  <m:ctrlPr>
                                    <a:rPr lang="es-CO" sz="1300" b="0" i="1" smtClean="0">
                                      <a:solidFill>
                                        <a:schemeClr val="tx1"/>
                                      </a:solidFill>
                                      <a:latin typeface="Cambria Math" panose="02040503050406030204" pitchFamily="18" charset="0"/>
                                      <a:cs typeface="Times New Roman"/>
                                    </a:rPr>
                                  </m:ctrlPr>
                                </m:sSupPr>
                                <m:e>
                                  <m:r>
                                    <a:rPr lang="es-CO" sz="1300" b="0" i="1" smtClean="0">
                                      <a:solidFill>
                                        <a:schemeClr val="tx1"/>
                                      </a:solidFill>
                                      <a:latin typeface="Cambria Math" panose="02040503050406030204" pitchFamily="18" charset="0"/>
                                      <a:cs typeface="Times New Roman"/>
                                    </a:rPr>
                                    <m:t>𝑋</m:t>
                                  </m:r>
                                </m:e>
                                <m:sup>
                                  <m:r>
                                    <a:rPr lang="es-CO" sz="1300" b="0" i="1" smtClean="0">
                                      <a:solidFill>
                                        <a:schemeClr val="tx1"/>
                                      </a:solidFill>
                                      <a:latin typeface="Cambria Math" panose="02040503050406030204" pitchFamily="18" charset="0"/>
                                      <a:cs typeface="Times New Roman"/>
                                    </a:rPr>
                                    <m:t>′</m:t>
                                  </m:r>
                                </m:sup>
                              </m:sSup>
                              <m:r>
                                <a:rPr lang="es-CO" sz="1300" b="0" i="1" smtClean="0">
                                  <a:solidFill>
                                    <a:schemeClr val="tx1"/>
                                  </a:solidFill>
                                  <a:latin typeface="Cambria Math" panose="02040503050406030204" pitchFamily="18" charset="0"/>
                                  <a:cs typeface="Times New Roman"/>
                                </a:rPr>
                                <m:t>𝑋</m:t>
                              </m:r>
                            </m:e>
                          </m:d>
                        </m:e>
                        <m:sup>
                          <m:r>
                            <a:rPr lang="es-CO" sz="1300" b="0" i="1" smtClean="0">
                              <a:solidFill>
                                <a:schemeClr val="tx1"/>
                              </a:solidFill>
                              <a:latin typeface="Cambria Math" panose="02040503050406030204" pitchFamily="18" charset="0"/>
                              <a:cs typeface="Times New Roman"/>
                            </a:rPr>
                            <m:t>−1</m:t>
                          </m:r>
                        </m:sup>
                      </m:sSup>
                      <m:r>
                        <a:rPr lang="es-CO" sz="1300" b="0" i="1" smtClean="0">
                          <a:solidFill>
                            <a:schemeClr val="tx1"/>
                          </a:solidFill>
                          <a:latin typeface="Cambria Math" panose="02040503050406030204" pitchFamily="18" charset="0"/>
                          <a:cs typeface="Times New Roman"/>
                        </a:rPr>
                        <m:t>(</m:t>
                      </m:r>
                      <m:r>
                        <a:rPr lang="es-CO" sz="1300" b="0" i="1" smtClean="0">
                          <a:solidFill>
                            <a:schemeClr val="tx1"/>
                          </a:solidFill>
                          <a:latin typeface="Cambria Math" panose="02040503050406030204" pitchFamily="18" charset="0"/>
                          <a:cs typeface="Times New Roman"/>
                        </a:rPr>
                        <m:t>𝑋</m:t>
                      </m:r>
                      <m:r>
                        <a:rPr lang="es-CO" sz="1300" b="0" i="1" smtClean="0">
                          <a:solidFill>
                            <a:schemeClr val="tx1"/>
                          </a:solidFill>
                          <a:latin typeface="Cambria Math" panose="02040503050406030204" pitchFamily="18" charset="0"/>
                          <a:cs typeface="Times New Roman"/>
                        </a:rPr>
                        <m:t>′</m:t>
                      </m:r>
                      <m:r>
                        <a:rPr lang="es-CO" sz="1300" b="0" i="1" smtClean="0">
                          <a:solidFill>
                            <a:schemeClr val="tx1"/>
                          </a:solidFill>
                          <a:latin typeface="Cambria Math" panose="02040503050406030204" pitchFamily="18" charset="0"/>
                          <a:cs typeface="Times New Roman"/>
                        </a:rPr>
                        <m:t>𝑌</m:t>
                      </m:r>
                      <m:r>
                        <a:rPr lang="es-CO" sz="1300" b="0" i="1" smtClean="0">
                          <a:solidFill>
                            <a:schemeClr val="tx1"/>
                          </a:solidFill>
                          <a:latin typeface="Cambria Math" panose="02040503050406030204" pitchFamily="18" charset="0"/>
                          <a:cs typeface="Times New Roman"/>
                        </a:rPr>
                        <m:t>)</m:t>
                      </m:r>
                    </m:oMath>
                  </m:oMathPara>
                </a14:m>
                <a:endParaRPr lang="es-CO" sz="1300">
                  <a:solidFill>
                    <a:schemeClr val="tx1"/>
                  </a:solidFill>
                  <a:latin typeface="Verdana" panose="020B0604030504040204" pitchFamily="34" charset="0"/>
                  <a:ea typeface="Verdana" panose="020B0604030504040204" pitchFamily="34" charset="0"/>
                  <a:cs typeface="Times New Roman"/>
                </a:endParaRPr>
              </a:p>
              <a:p>
                <a:r>
                  <a:rPr lang="es-CO" sz="1300">
                    <a:solidFill>
                      <a:schemeClr val="tx1"/>
                    </a:solidFill>
                    <a:latin typeface="Verdana" panose="020B0604030504040204" pitchFamily="34" charset="0"/>
                    <a:ea typeface="Verdana" panose="020B0604030504040204" pitchFamily="34" charset="0"/>
                    <a:cs typeface="Times New Roman"/>
                  </a:rPr>
                  <a:t>El cuál va a depender de una serie de variables aleatorias que usemos para la estimación, si cambiamos el conjunto de datos </a:t>
                </a:r>
              </a:p>
              <a:p>
                <a:r>
                  <a:rPr lang="es-CO" sz="1300">
                    <a:solidFill>
                      <a:schemeClr val="tx1"/>
                    </a:solidFill>
                    <a:latin typeface="Verdana" panose="020B0604030504040204" pitchFamily="34" charset="0"/>
                    <a:ea typeface="Verdana" panose="020B0604030504040204" pitchFamily="34" charset="0"/>
                    <a:cs typeface="Times New Roman"/>
                  </a:rPr>
                  <a:t>{</a:t>
                </a:r>
                <a14:m>
                  <m:oMath xmlns:m="http://schemas.openxmlformats.org/officeDocument/2006/math">
                    <m:sSub>
                      <m:sSubPr>
                        <m:ctrlPr>
                          <a:rPr lang="es-CO" sz="1300" b="0" i="1" smtClean="0">
                            <a:solidFill>
                              <a:schemeClr val="tx1"/>
                            </a:solidFill>
                            <a:latin typeface="Cambria Math" panose="02040503050406030204" pitchFamily="18" charset="0"/>
                            <a:cs typeface="Times New Roman"/>
                          </a:rPr>
                        </m:ctrlPr>
                      </m:sSubPr>
                      <m:e>
                        <m:r>
                          <a:rPr lang="es-CO" sz="1300" b="0" i="1" smtClean="0">
                            <a:solidFill>
                              <a:schemeClr val="tx1"/>
                            </a:solidFill>
                            <a:latin typeface="Cambria Math" panose="02040503050406030204" pitchFamily="18" charset="0"/>
                            <a:cs typeface="Times New Roman"/>
                          </a:rPr>
                          <m:t>𝑋</m:t>
                        </m:r>
                      </m:e>
                      <m:sub>
                        <m:r>
                          <a:rPr lang="es-CO" sz="1300" b="0" i="1" smtClean="0">
                            <a:solidFill>
                              <a:schemeClr val="tx1"/>
                            </a:solidFill>
                            <a:latin typeface="Cambria Math" panose="02040503050406030204" pitchFamily="18" charset="0"/>
                            <a:cs typeface="Times New Roman"/>
                          </a:rPr>
                          <m:t>𝑛</m:t>
                        </m:r>
                      </m:sub>
                    </m:sSub>
                  </m:oMath>
                </a14:m>
                <a:r>
                  <a:rPr lang="es-CO" sz="1300">
                    <a:solidFill>
                      <a:schemeClr val="tx1"/>
                    </a:solidFill>
                    <a:latin typeface="Verdana" panose="020B0604030504040204" pitchFamily="34" charset="0"/>
                    <a:ea typeface="Verdana" panose="020B0604030504040204" pitchFamily="34" charset="0"/>
                    <a:cs typeface="Times New Roman"/>
                  </a:rPr>
                  <a:t>, </a:t>
                </a:r>
                <a14:m>
                  <m:oMath xmlns:m="http://schemas.openxmlformats.org/officeDocument/2006/math">
                    <m:sSub>
                      <m:sSubPr>
                        <m:ctrlPr>
                          <a:rPr lang="es-CO" sz="1300" b="0" i="1" smtClean="0">
                            <a:solidFill>
                              <a:schemeClr val="tx1"/>
                            </a:solidFill>
                            <a:latin typeface="Cambria Math" panose="02040503050406030204" pitchFamily="18" charset="0"/>
                            <a:cs typeface="Times New Roman"/>
                          </a:rPr>
                        </m:ctrlPr>
                      </m:sSubPr>
                      <m:e>
                        <m:r>
                          <a:rPr lang="es-CO" sz="1300" b="0" i="1" smtClean="0">
                            <a:solidFill>
                              <a:schemeClr val="tx1"/>
                            </a:solidFill>
                            <a:latin typeface="Cambria Math" panose="02040503050406030204" pitchFamily="18" charset="0"/>
                            <a:cs typeface="Times New Roman"/>
                          </a:rPr>
                          <m:t>𝑌</m:t>
                        </m:r>
                      </m:e>
                      <m:sub>
                        <m:r>
                          <a:rPr lang="es-CO" sz="1300" b="0" i="1" smtClean="0">
                            <a:solidFill>
                              <a:schemeClr val="tx1"/>
                            </a:solidFill>
                            <a:latin typeface="Cambria Math" panose="02040503050406030204" pitchFamily="18" charset="0"/>
                            <a:cs typeface="Times New Roman"/>
                          </a:rPr>
                          <m:t>𝑛</m:t>
                        </m:r>
                      </m:sub>
                    </m:sSub>
                  </m:oMath>
                </a14:m>
                <a:r>
                  <a:rPr lang="es-CO" sz="1300">
                    <a:solidFill>
                      <a:schemeClr val="tx1"/>
                    </a:solidFill>
                    <a:latin typeface="Verdana" panose="020B0604030504040204" pitchFamily="34" charset="0"/>
                    <a:ea typeface="Verdana" panose="020B0604030504040204" pitchFamily="34" charset="0"/>
                    <a:cs typeface="Times New Roman"/>
                  </a:rPr>
                  <a:t>}, {</a:t>
                </a:r>
                <a14:m>
                  <m:oMath xmlns:m="http://schemas.openxmlformats.org/officeDocument/2006/math">
                    <m:sSub>
                      <m:sSubPr>
                        <m:ctrlPr>
                          <a:rPr lang="es-CO" sz="1300" i="1" smtClean="0">
                            <a:solidFill>
                              <a:schemeClr val="tx1"/>
                            </a:solidFill>
                            <a:latin typeface="Cambria Math" panose="02040503050406030204" pitchFamily="18" charset="0"/>
                            <a:cs typeface="Times New Roman"/>
                          </a:rPr>
                        </m:ctrlPr>
                      </m:sSubPr>
                      <m:e>
                        <m:r>
                          <a:rPr lang="es-CO" sz="1300" i="1">
                            <a:solidFill>
                              <a:schemeClr val="tx1"/>
                            </a:solidFill>
                            <a:latin typeface="Cambria Math" panose="02040503050406030204" pitchFamily="18" charset="0"/>
                            <a:cs typeface="Times New Roman"/>
                          </a:rPr>
                          <m:t>𝑋</m:t>
                        </m:r>
                      </m:e>
                      <m:sub>
                        <m:r>
                          <a:rPr lang="es-CO" sz="1300" b="0" i="1" smtClean="0">
                            <a:solidFill>
                              <a:schemeClr val="tx1"/>
                            </a:solidFill>
                            <a:latin typeface="Cambria Math" panose="02040503050406030204" pitchFamily="18" charset="0"/>
                            <a:cs typeface="Times New Roman"/>
                          </a:rPr>
                          <m:t>𝑚</m:t>
                        </m:r>
                      </m:sub>
                    </m:sSub>
                  </m:oMath>
                </a14:m>
                <a:r>
                  <a:rPr lang="es-CO" sz="1300">
                    <a:solidFill>
                      <a:schemeClr val="tx1"/>
                    </a:solidFill>
                    <a:latin typeface="Verdana" panose="020B0604030504040204" pitchFamily="34" charset="0"/>
                    <a:ea typeface="Verdana" panose="020B0604030504040204" pitchFamily="34" charset="0"/>
                    <a:cs typeface="Times New Roman"/>
                  </a:rPr>
                  <a:t>, </a:t>
                </a:r>
                <a14:m>
                  <m:oMath xmlns:m="http://schemas.openxmlformats.org/officeDocument/2006/math">
                    <m:sSub>
                      <m:sSubPr>
                        <m:ctrlPr>
                          <a:rPr lang="es-CO" sz="1300" i="1">
                            <a:solidFill>
                              <a:schemeClr val="tx1"/>
                            </a:solidFill>
                            <a:latin typeface="Cambria Math" panose="02040503050406030204" pitchFamily="18" charset="0"/>
                            <a:cs typeface="Times New Roman"/>
                          </a:rPr>
                        </m:ctrlPr>
                      </m:sSubPr>
                      <m:e>
                        <m:r>
                          <a:rPr lang="es-CO" sz="1300" i="1">
                            <a:solidFill>
                              <a:schemeClr val="tx1"/>
                            </a:solidFill>
                            <a:latin typeface="Cambria Math" panose="02040503050406030204" pitchFamily="18" charset="0"/>
                            <a:cs typeface="Times New Roman"/>
                          </a:rPr>
                          <m:t>𝑌</m:t>
                        </m:r>
                      </m:e>
                      <m:sub>
                        <m:r>
                          <a:rPr lang="es-CO" sz="1300" b="0" i="1" smtClean="0">
                            <a:solidFill>
                              <a:schemeClr val="tx1"/>
                            </a:solidFill>
                            <a:latin typeface="Cambria Math" panose="02040503050406030204" pitchFamily="18" charset="0"/>
                            <a:cs typeface="Times New Roman"/>
                          </a:rPr>
                          <m:t>𝑚</m:t>
                        </m:r>
                      </m:sub>
                    </m:sSub>
                  </m:oMath>
                </a14:m>
                <a:r>
                  <a:rPr lang="es-CO" sz="1300">
                    <a:solidFill>
                      <a:schemeClr val="tx1"/>
                    </a:solidFill>
                    <a:latin typeface="Verdana" panose="020B0604030504040204" pitchFamily="34" charset="0"/>
                    <a:ea typeface="Verdana" panose="020B0604030504040204" pitchFamily="34" charset="0"/>
                    <a:cs typeface="Times New Roman"/>
                  </a:rPr>
                  <a:t>}, {</a:t>
                </a:r>
                <a14:m>
                  <m:oMath xmlns:m="http://schemas.openxmlformats.org/officeDocument/2006/math">
                    <m:sSub>
                      <m:sSubPr>
                        <m:ctrlPr>
                          <a:rPr lang="es-CO" sz="1300" i="1">
                            <a:solidFill>
                              <a:schemeClr val="tx1"/>
                            </a:solidFill>
                            <a:latin typeface="Cambria Math" panose="02040503050406030204" pitchFamily="18" charset="0"/>
                            <a:cs typeface="Times New Roman"/>
                          </a:rPr>
                        </m:ctrlPr>
                      </m:sSubPr>
                      <m:e>
                        <m:r>
                          <a:rPr lang="es-CO" sz="1300" i="1">
                            <a:solidFill>
                              <a:schemeClr val="tx1"/>
                            </a:solidFill>
                            <a:latin typeface="Cambria Math" panose="02040503050406030204" pitchFamily="18" charset="0"/>
                            <a:cs typeface="Times New Roman"/>
                          </a:rPr>
                          <m:t>𝑋</m:t>
                        </m:r>
                      </m:e>
                      <m:sub>
                        <m:r>
                          <a:rPr lang="es-CO" sz="1300" b="0" i="1" smtClean="0">
                            <a:solidFill>
                              <a:schemeClr val="tx1"/>
                            </a:solidFill>
                            <a:latin typeface="Cambria Math" panose="02040503050406030204" pitchFamily="18" charset="0"/>
                            <a:cs typeface="Times New Roman"/>
                          </a:rPr>
                          <m:t>𝑘</m:t>
                        </m:r>
                      </m:sub>
                    </m:sSub>
                  </m:oMath>
                </a14:m>
                <a:r>
                  <a:rPr lang="es-CO" sz="1300">
                    <a:solidFill>
                      <a:schemeClr val="tx1"/>
                    </a:solidFill>
                    <a:latin typeface="Verdana" panose="020B0604030504040204" pitchFamily="34" charset="0"/>
                    <a:ea typeface="Verdana" panose="020B0604030504040204" pitchFamily="34" charset="0"/>
                    <a:cs typeface="Times New Roman"/>
                  </a:rPr>
                  <a:t>, </a:t>
                </a:r>
                <a14:m>
                  <m:oMath xmlns:m="http://schemas.openxmlformats.org/officeDocument/2006/math">
                    <m:sSub>
                      <m:sSubPr>
                        <m:ctrlPr>
                          <a:rPr lang="es-CO" sz="1300" i="1">
                            <a:solidFill>
                              <a:schemeClr val="tx1"/>
                            </a:solidFill>
                            <a:latin typeface="Cambria Math" panose="02040503050406030204" pitchFamily="18" charset="0"/>
                            <a:cs typeface="Times New Roman"/>
                          </a:rPr>
                        </m:ctrlPr>
                      </m:sSubPr>
                      <m:e>
                        <m:r>
                          <a:rPr lang="es-CO" sz="1300" i="1">
                            <a:solidFill>
                              <a:schemeClr val="tx1"/>
                            </a:solidFill>
                            <a:latin typeface="Cambria Math" panose="02040503050406030204" pitchFamily="18" charset="0"/>
                            <a:cs typeface="Times New Roman"/>
                          </a:rPr>
                          <m:t>𝑌</m:t>
                        </m:r>
                      </m:e>
                      <m:sub>
                        <m:r>
                          <a:rPr lang="es-CO" sz="1300" b="0" i="1" smtClean="0">
                            <a:solidFill>
                              <a:schemeClr val="tx1"/>
                            </a:solidFill>
                            <a:latin typeface="Cambria Math" panose="02040503050406030204" pitchFamily="18" charset="0"/>
                            <a:cs typeface="Times New Roman"/>
                          </a:rPr>
                          <m:t>𝑘</m:t>
                        </m:r>
                      </m:sub>
                    </m:sSub>
                  </m:oMath>
                </a14:m>
                <a:r>
                  <a:rPr lang="es-CO" sz="1300">
                    <a:solidFill>
                      <a:schemeClr val="tx1"/>
                    </a:solidFill>
                    <a:latin typeface="Verdana" panose="020B0604030504040204" pitchFamily="34" charset="0"/>
                    <a:ea typeface="Verdana" panose="020B0604030504040204" pitchFamily="34" charset="0"/>
                    <a:cs typeface="Times New Roman"/>
                  </a:rPr>
                  <a:t>}  por un set distinto en cada oportunidad obtendremos una función de f distinta en cada oportunidad</a:t>
                </a:r>
                <a:endParaRPr lang="es-ES" sz="1300" kern="100">
                  <a:solidFill>
                    <a:schemeClr val="tx1"/>
                  </a:solidFill>
                  <a:latin typeface="Verdana" panose="020B0604030504040204" pitchFamily="34" charset="0"/>
                  <a:ea typeface="Verdana" panose="020B0604030504040204" pitchFamily="34" charset="0"/>
                  <a:cs typeface="Arial" panose="020B0604020202020204" pitchFamily="34" charset="0"/>
                </a:endParaRPr>
              </a:p>
            </p:txBody>
          </p:sp>
        </mc:Choice>
        <mc:Fallback xmlns="">
          <p:sp>
            <p:nvSpPr>
              <p:cNvPr id="13" name="TextBox 5">
                <a:extLst>
                  <a:ext uri="{FF2B5EF4-FFF2-40B4-BE49-F238E27FC236}">
                    <a16:creationId xmlns:a16="http://schemas.microsoft.com/office/drawing/2014/main" id="{59CF3E14-8966-0078-321F-728178C71657}"/>
                  </a:ext>
                </a:extLst>
              </p:cNvPr>
              <p:cNvSpPr txBox="1">
                <a:spLocks noRot="1" noChangeAspect="1" noMove="1" noResize="1" noEditPoints="1" noAdjustHandles="1" noChangeArrowheads="1" noChangeShapeType="1" noTextEdit="1"/>
              </p:cNvSpPr>
              <p:nvPr/>
            </p:nvSpPr>
            <p:spPr>
              <a:xfrm>
                <a:off x="171625" y="1273002"/>
                <a:ext cx="8800743" cy="2115066"/>
              </a:xfrm>
              <a:prstGeom prst="rect">
                <a:avLst/>
              </a:prstGeom>
              <a:blipFill>
                <a:blip r:embed="rId4"/>
                <a:stretch>
                  <a:fillRect l="-69" b="-17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4">
                <a:extLst>
                  <a:ext uri="{FF2B5EF4-FFF2-40B4-BE49-F238E27FC236}">
                    <a16:creationId xmlns:a16="http://schemas.microsoft.com/office/drawing/2014/main" id="{C93ED53C-DBFB-F1FD-CACC-D8AD837EB291}"/>
                  </a:ext>
                </a:extLst>
              </p:cNvPr>
              <p:cNvGraphicFramePr>
                <a:graphicFrameLocks noGrp="1"/>
              </p:cNvGraphicFramePr>
              <p:nvPr>
                <p:extLst>
                  <p:ext uri="{D42A27DB-BD31-4B8C-83A1-F6EECF244321}">
                    <p14:modId xmlns:p14="http://schemas.microsoft.com/office/powerpoint/2010/main" val="3605357505"/>
                  </p:ext>
                </p:extLst>
              </p:nvPr>
            </p:nvGraphicFramePr>
            <p:xfrm>
              <a:off x="2312883" y="3558463"/>
              <a:ext cx="4518229" cy="1221422"/>
            </p:xfrm>
            <a:graphic>
              <a:graphicData uri="http://schemas.openxmlformats.org/drawingml/2006/table">
                <a:tbl>
                  <a:tblPr firstRow="1" firstCol="1" bandRow="1">
                    <a:tableStyleId>{5C22544A-7EE6-4342-B048-85BDC9FD1C3A}</a:tableStyleId>
                  </a:tblPr>
                  <a:tblGrid>
                    <a:gridCol w="2157496">
                      <a:extLst>
                        <a:ext uri="{9D8B030D-6E8A-4147-A177-3AD203B41FA5}">
                          <a16:colId xmlns:a16="http://schemas.microsoft.com/office/drawing/2014/main" val="2850944056"/>
                        </a:ext>
                      </a:extLst>
                    </a:gridCol>
                    <a:gridCol w="2360733">
                      <a:extLst>
                        <a:ext uri="{9D8B030D-6E8A-4147-A177-3AD203B41FA5}">
                          <a16:colId xmlns:a16="http://schemas.microsoft.com/office/drawing/2014/main" val="883501560"/>
                        </a:ext>
                      </a:extLst>
                    </a:gridCol>
                  </a:tblGrid>
                  <a:tr h="175179">
                    <a:tc>
                      <a:txBody>
                        <a:bodyPr/>
                        <a:lstStyle/>
                        <a:p>
                          <a:pPr marL="457200">
                            <a:lnSpc>
                              <a:spcPct val="115000"/>
                            </a:lnSpc>
                          </a:pPr>
                          <a:r>
                            <a:rPr lang="es-CO" sz="1200" kern="100">
                              <a:effectLst/>
                            </a:rPr>
                            <a:t>Conjunto de datos</a:t>
                          </a:r>
                          <a:endParaRPr lang="es-CO"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457200">
                            <a:lnSpc>
                              <a:spcPct val="115000"/>
                            </a:lnSpc>
                            <a:spcAft>
                              <a:spcPts val="800"/>
                            </a:spcAft>
                          </a:pPr>
                          <a:r>
                            <a:rPr lang="es-CO" sz="1200" kern="100">
                              <a:effectLst/>
                            </a:rPr>
                            <a:t>Función estimada</a:t>
                          </a:r>
                          <a:endParaRPr lang="es-CO"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826172723"/>
                      </a:ext>
                    </a:extLst>
                  </a:tr>
                  <a:tr h="284337">
                    <a:tc>
                      <a:txBody>
                        <a:bodyPr/>
                        <a:lstStyle/>
                        <a:p>
                          <a:pPr marL="457200">
                            <a:lnSpc>
                              <a:spcPct val="115000"/>
                            </a:lnSpc>
                          </a:pPr>
                          <a14:m>
                            <m:oMathPara xmlns:m="http://schemas.openxmlformats.org/officeDocument/2006/math">
                              <m:oMathParaPr>
                                <m:jc m:val="centerGroup"/>
                              </m:oMathParaPr>
                              <m:oMath xmlns:m="http://schemas.openxmlformats.org/officeDocument/2006/math">
                                <m:r>
                                  <a:rPr lang="es-CO" sz="1200" kern="100">
                                    <a:effectLst/>
                                    <a:latin typeface="Cambria Math" panose="02040503050406030204" pitchFamily="18" charset="0"/>
                                  </a:rPr>
                                  <m:t>{</m:t>
                                </m:r>
                                <m:sSub>
                                  <m:sSubPr>
                                    <m:ctrlPr>
                                      <a:rPr lang="es-CO" sz="1200" i="1" kern="100">
                                        <a:effectLst/>
                                        <a:latin typeface="Cambria Math" panose="02040503050406030204" pitchFamily="18" charset="0"/>
                                      </a:rPr>
                                    </m:ctrlPr>
                                  </m:sSubPr>
                                  <m:e>
                                    <m:r>
                                      <a:rPr lang="es-CO" sz="1200" kern="100">
                                        <a:effectLst/>
                                        <a:latin typeface="Cambria Math" panose="02040503050406030204" pitchFamily="18" charset="0"/>
                                      </a:rPr>
                                      <m:t>𝑋</m:t>
                                    </m:r>
                                  </m:e>
                                  <m:sub>
                                    <m:r>
                                      <a:rPr lang="es-CO" sz="1200" kern="100">
                                        <a:effectLst/>
                                        <a:latin typeface="Cambria Math" panose="02040503050406030204" pitchFamily="18" charset="0"/>
                                      </a:rPr>
                                      <m:t>𝑛</m:t>
                                    </m:r>
                                  </m:sub>
                                </m:sSub>
                                <m:r>
                                  <a:rPr lang="es-CO" sz="1200" kern="100">
                                    <a:effectLst/>
                                    <a:latin typeface="Cambria Math" panose="02040503050406030204" pitchFamily="18" charset="0"/>
                                  </a:rPr>
                                  <m:t>, </m:t>
                                </m:r>
                                <m:sSub>
                                  <m:sSubPr>
                                    <m:ctrlPr>
                                      <a:rPr lang="es-CO" sz="1200" i="1" kern="100">
                                        <a:effectLst/>
                                        <a:latin typeface="Cambria Math" panose="02040503050406030204" pitchFamily="18" charset="0"/>
                                      </a:rPr>
                                    </m:ctrlPr>
                                  </m:sSubPr>
                                  <m:e>
                                    <m:r>
                                      <a:rPr lang="es-CO" sz="1200" kern="100">
                                        <a:effectLst/>
                                        <a:latin typeface="Cambria Math" panose="02040503050406030204" pitchFamily="18" charset="0"/>
                                      </a:rPr>
                                      <m:t>𝑌</m:t>
                                    </m:r>
                                  </m:e>
                                  <m:sub>
                                    <m:r>
                                      <a:rPr lang="es-CO" sz="1200" kern="100">
                                        <a:effectLst/>
                                        <a:latin typeface="Cambria Math" panose="02040503050406030204" pitchFamily="18" charset="0"/>
                                      </a:rPr>
                                      <m:t>𝑛</m:t>
                                    </m:r>
                                  </m:sub>
                                </m:sSub>
                                <m:r>
                                  <a:rPr lang="es-CO" sz="1200" kern="100">
                                    <a:effectLst/>
                                    <a:latin typeface="Cambria Math" panose="02040503050406030204" pitchFamily="18" charset="0"/>
                                  </a:rPr>
                                  <m:t>}</m:t>
                                </m:r>
                              </m:oMath>
                            </m:oMathPara>
                          </a14:m>
                          <a:endParaRPr lang="es-CO"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457200">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es-CO" sz="1200" i="1" kern="100" smtClean="0">
                                        <a:effectLst/>
                                        <a:latin typeface="Cambria Math" panose="02040503050406030204" pitchFamily="18" charset="0"/>
                                      </a:rPr>
                                    </m:ctrlPr>
                                  </m:sSubPr>
                                  <m:e>
                                    <m:acc>
                                      <m:accPr>
                                        <m:chr m:val="̂"/>
                                        <m:ctrlPr>
                                          <a:rPr lang="es-CO" sz="1200" i="1" kern="100">
                                            <a:effectLst/>
                                            <a:latin typeface="Cambria Math" panose="02040503050406030204" pitchFamily="18" charset="0"/>
                                          </a:rPr>
                                        </m:ctrlPr>
                                      </m:accPr>
                                      <m:e>
                                        <m:r>
                                          <a:rPr lang="es-CO" sz="1200" kern="100">
                                            <a:effectLst/>
                                            <a:latin typeface="Cambria Math" panose="02040503050406030204" pitchFamily="18" charset="0"/>
                                          </a:rPr>
                                          <m:t>𝛽</m:t>
                                        </m:r>
                                      </m:e>
                                    </m:acc>
                                  </m:e>
                                  <m:sub>
                                    <m:r>
                                      <a:rPr lang="es-CO" sz="1200" kern="100">
                                        <a:effectLst/>
                                        <a:latin typeface="Cambria Math" panose="02040503050406030204" pitchFamily="18" charset="0"/>
                                      </a:rPr>
                                      <m:t>𝑛</m:t>
                                    </m:r>
                                  </m:sub>
                                </m:sSub>
                                <m:r>
                                  <a:rPr lang="es-CO" sz="1200" kern="100">
                                    <a:effectLst/>
                                    <a:latin typeface="Cambria Math" panose="02040503050406030204" pitchFamily="18" charset="0"/>
                                  </a:rPr>
                                  <m:t>=</m:t>
                                </m:r>
                                <m:sSup>
                                  <m:sSupPr>
                                    <m:ctrlPr>
                                      <a:rPr lang="es-CO" sz="1200" i="1" kern="100">
                                        <a:effectLst/>
                                        <a:latin typeface="Cambria Math" panose="02040503050406030204" pitchFamily="18" charset="0"/>
                                      </a:rPr>
                                    </m:ctrlPr>
                                  </m:sSupPr>
                                  <m:e>
                                    <m:d>
                                      <m:dPr>
                                        <m:ctrlPr>
                                          <a:rPr lang="es-CO" sz="1200" i="1" kern="100">
                                            <a:effectLst/>
                                            <a:latin typeface="Cambria Math" panose="02040503050406030204" pitchFamily="18" charset="0"/>
                                          </a:rPr>
                                        </m:ctrlPr>
                                      </m:dPr>
                                      <m:e>
                                        <m:sSubSup>
                                          <m:sSubSupPr>
                                            <m:ctrlPr>
                                              <a:rPr lang="es-CO" sz="1200" i="1" kern="100">
                                                <a:effectLst/>
                                                <a:latin typeface="Cambria Math" panose="02040503050406030204" pitchFamily="18" charset="0"/>
                                              </a:rPr>
                                            </m:ctrlPr>
                                          </m:sSubSupPr>
                                          <m:e>
                                            <m:r>
                                              <a:rPr lang="es-CO" sz="1200" kern="100">
                                                <a:effectLst/>
                                                <a:latin typeface="Cambria Math" panose="02040503050406030204" pitchFamily="18" charset="0"/>
                                              </a:rPr>
                                              <m:t>𝑋</m:t>
                                            </m:r>
                                          </m:e>
                                          <m:sub>
                                            <m:r>
                                              <a:rPr lang="es-CO" sz="1200" kern="100">
                                                <a:effectLst/>
                                                <a:latin typeface="Cambria Math" panose="02040503050406030204" pitchFamily="18" charset="0"/>
                                              </a:rPr>
                                              <m:t>𝑛</m:t>
                                            </m:r>
                                          </m:sub>
                                          <m:sup>
                                            <m:r>
                                              <a:rPr lang="es-CO" sz="1200" kern="100">
                                                <a:effectLst/>
                                                <a:latin typeface="Cambria Math" panose="02040503050406030204" pitchFamily="18" charset="0"/>
                                              </a:rPr>
                                              <m:t>′</m:t>
                                            </m:r>
                                          </m:sup>
                                        </m:sSubSup>
                                        <m:sSub>
                                          <m:sSubPr>
                                            <m:ctrlPr>
                                              <a:rPr lang="es-CO" sz="1200" i="1" kern="100">
                                                <a:effectLst/>
                                                <a:latin typeface="Cambria Math" panose="02040503050406030204" pitchFamily="18" charset="0"/>
                                              </a:rPr>
                                            </m:ctrlPr>
                                          </m:sSubPr>
                                          <m:e>
                                            <m:r>
                                              <a:rPr lang="es-CO" sz="1200" kern="100">
                                                <a:effectLst/>
                                                <a:latin typeface="Cambria Math" panose="02040503050406030204" pitchFamily="18" charset="0"/>
                                              </a:rPr>
                                              <m:t>𝑋</m:t>
                                            </m:r>
                                          </m:e>
                                          <m:sub>
                                            <m:r>
                                              <a:rPr lang="es-CO" sz="1200" kern="100">
                                                <a:effectLst/>
                                                <a:latin typeface="Cambria Math" panose="02040503050406030204" pitchFamily="18" charset="0"/>
                                              </a:rPr>
                                              <m:t>𝑛</m:t>
                                            </m:r>
                                          </m:sub>
                                        </m:sSub>
                                      </m:e>
                                    </m:d>
                                  </m:e>
                                  <m:sup>
                                    <m:r>
                                      <a:rPr lang="es-CO" sz="1200" kern="100">
                                        <a:effectLst/>
                                        <a:latin typeface="Cambria Math" panose="02040503050406030204" pitchFamily="18" charset="0"/>
                                      </a:rPr>
                                      <m:t>−1</m:t>
                                    </m:r>
                                  </m:sup>
                                </m:sSup>
                                <m:d>
                                  <m:dPr>
                                    <m:ctrlPr>
                                      <a:rPr lang="es-CO" sz="1200" i="1" kern="100">
                                        <a:effectLst/>
                                        <a:latin typeface="Cambria Math" panose="02040503050406030204" pitchFamily="18" charset="0"/>
                                      </a:rPr>
                                    </m:ctrlPr>
                                  </m:dPr>
                                  <m:e>
                                    <m:sSub>
                                      <m:sSubPr>
                                        <m:ctrlPr>
                                          <a:rPr lang="es-CO" sz="1200" i="1" kern="100">
                                            <a:effectLst/>
                                            <a:latin typeface="Cambria Math" panose="02040503050406030204" pitchFamily="18" charset="0"/>
                                          </a:rPr>
                                        </m:ctrlPr>
                                      </m:sSubPr>
                                      <m:e>
                                        <m:r>
                                          <a:rPr lang="es-CO" sz="1200" kern="100">
                                            <a:effectLst/>
                                            <a:latin typeface="Cambria Math" panose="02040503050406030204" pitchFamily="18" charset="0"/>
                                          </a:rPr>
                                          <m:t>𝑋</m:t>
                                        </m:r>
                                      </m:e>
                                      <m:sub>
                                        <m:r>
                                          <a:rPr lang="es-CO" sz="1200" kern="100">
                                            <a:effectLst/>
                                            <a:latin typeface="Cambria Math" panose="02040503050406030204" pitchFamily="18" charset="0"/>
                                          </a:rPr>
                                          <m:t>𝑛</m:t>
                                        </m:r>
                                      </m:sub>
                                    </m:sSub>
                                    <m:r>
                                      <a:rPr lang="es-CO" sz="1200" b="0" i="1" kern="100" smtClean="0">
                                        <a:effectLst/>
                                        <a:latin typeface="Cambria Math" panose="02040503050406030204" pitchFamily="18" charset="0"/>
                                      </a:rPr>
                                      <m:t>′</m:t>
                                    </m:r>
                                    <m:sSub>
                                      <m:sSubPr>
                                        <m:ctrlPr>
                                          <a:rPr lang="es-CO" sz="1200" i="1" kern="100">
                                            <a:effectLst/>
                                            <a:latin typeface="Cambria Math" panose="02040503050406030204" pitchFamily="18" charset="0"/>
                                          </a:rPr>
                                        </m:ctrlPr>
                                      </m:sSubPr>
                                      <m:e>
                                        <m:r>
                                          <a:rPr lang="es-CO" sz="1200" kern="100">
                                            <a:effectLst/>
                                            <a:latin typeface="Cambria Math" panose="02040503050406030204" pitchFamily="18" charset="0"/>
                                          </a:rPr>
                                          <m:t>𝑌</m:t>
                                        </m:r>
                                      </m:e>
                                      <m:sub>
                                        <m:r>
                                          <a:rPr lang="es-CO" sz="1200" kern="100">
                                            <a:effectLst/>
                                            <a:latin typeface="Cambria Math" panose="02040503050406030204" pitchFamily="18" charset="0"/>
                                          </a:rPr>
                                          <m:t>𝑛</m:t>
                                        </m:r>
                                      </m:sub>
                                    </m:sSub>
                                  </m:e>
                                </m:d>
                              </m:oMath>
                            </m:oMathPara>
                          </a14:m>
                          <a:endParaRPr lang="es-CO"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010816956"/>
                      </a:ext>
                    </a:extLst>
                  </a:tr>
                  <a:tr h="371410">
                    <a:tc>
                      <a:txBody>
                        <a:bodyPr/>
                        <a:lstStyle/>
                        <a:p>
                          <a:pPr marL="457200">
                            <a:lnSpc>
                              <a:spcPct val="115000"/>
                            </a:lnSpc>
                          </a:pPr>
                          <a14:m>
                            <m:oMathPara xmlns:m="http://schemas.openxmlformats.org/officeDocument/2006/math">
                              <m:oMathParaPr>
                                <m:jc m:val="centerGroup"/>
                              </m:oMathParaPr>
                              <m:oMath xmlns:m="http://schemas.openxmlformats.org/officeDocument/2006/math">
                                <m:r>
                                  <a:rPr lang="es-CO" sz="1200" kern="100">
                                    <a:effectLst/>
                                    <a:latin typeface="Cambria Math" panose="02040503050406030204" pitchFamily="18" charset="0"/>
                                  </a:rPr>
                                  <m:t>{</m:t>
                                </m:r>
                                <m:sSub>
                                  <m:sSubPr>
                                    <m:ctrlPr>
                                      <a:rPr lang="es-CO" sz="1200" i="1" kern="100">
                                        <a:effectLst/>
                                        <a:latin typeface="Cambria Math" panose="02040503050406030204" pitchFamily="18" charset="0"/>
                                      </a:rPr>
                                    </m:ctrlPr>
                                  </m:sSubPr>
                                  <m:e>
                                    <m:r>
                                      <a:rPr lang="es-CO" sz="1200" kern="100">
                                        <a:effectLst/>
                                        <a:latin typeface="Cambria Math" panose="02040503050406030204" pitchFamily="18" charset="0"/>
                                      </a:rPr>
                                      <m:t>𝑋</m:t>
                                    </m:r>
                                  </m:e>
                                  <m:sub>
                                    <m:r>
                                      <a:rPr lang="es-CO" sz="1200" kern="100">
                                        <a:effectLst/>
                                        <a:latin typeface="Cambria Math" panose="02040503050406030204" pitchFamily="18" charset="0"/>
                                      </a:rPr>
                                      <m:t>𝑚</m:t>
                                    </m:r>
                                  </m:sub>
                                </m:sSub>
                                <m:r>
                                  <a:rPr lang="es-CO" sz="1200" kern="100">
                                    <a:effectLst/>
                                    <a:latin typeface="Cambria Math" panose="02040503050406030204" pitchFamily="18" charset="0"/>
                                  </a:rPr>
                                  <m:t>, </m:t>
                                </m:r>
                                <m:sSub>
                                  <m:sSubPr>
                                    <m:ctrlPr>
                                      <a:rPr lang="es-CO" sz="1200" i="1" kern="100">
                                        <a:effectLst/>
                                        <a:latin typeface="Cambria Math" panose="02040503050406030204" pitchFamily="18" charset="0"/>
                                      </a:rPr>
                                    </m:ctrlPr>
                                  </m:sSubPr>
                                  <m:e>
                                    <m:r>
                                      <a:rPr lang="es-CO" sz="1200" kern="100">
                                        <a:effectLst/>
                                        <a:latin typeface="Cambria Math" panose="02040503050406030204" pitchFamily="18" charset="0"/>
                                      </a:rPr>
                                      <m:t>𝑌</m:t>
                                    </m:r>
                                  </m:e>
                                  <m:sub>
                                    <m:r>
                                      <a:rPr lang="es-CO" sz="1200" kern="100">
                                        <a:effectLst/>
                                        <a:latin typeface="Cambria Math" panose="02040503050406030204" pitchFamily="18" charset="0"/>
                                      </a:rPr>
                                      <m:t>𝑚</m:t>
                                    </m:r>
                                  </m:sub>
                                </m:sSub>
                                <m:r>
                                  <a:rPr lang="es-CO" sz="1200" kern="100">
                                    <a:effectLst/>
                                    <a:latin typeface="Cambria Math" panose="02040503050406030204" pitchFamily="18" charset="0"/>
                                  </a:rPr>
                                  <m:t>}</m:t>
                                </m:r>
                              </m:oMath>
                            </m:oMathPara>
                          </a14:m>
                          <a:endParaRPr lang="es-CO"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457200">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es-CO" sz="1200" i="1" kern="100" smtClean="0">
                                        <a:effectLst/>
                                        <a:latin typeface="Cambria Math" panose="02040503050406030204" pitchFamily="18" charset="0"/>
                                      </a:rPr>
                                    </m:ctrlPr>
                                  </m:sSubPr>
                                  <m:e>
                                    <m:acc>
                                      <m:accPr>
                                        <m:chr m:val="̂"/>
                                        <m:ctrlPr>
                                          <a:rPr lang="es-CO" sz="1200" i="1" kern="100">
                                            <a:effectLst/>
                                            <a:latin typeface="Cambria Math" panose="02040503050406030204" pitchFamily="18" charset="0"/>
                                          </a:rPr>
                                        </m:ctrlPr>
                                      </m:accPr>
                                      <m:e>
                                        <m:r>
                                          <a:rPr lang="es-CO" sz="1200" kern="100">
                                            <a:effectLst/>
                                            <a:latin typeface="Cambria Math" panose="02040503050406030204" pitchFamily="18" charset="0"/>
                                          </a:rPr>
                                          <m:t>𝛽</m:t>
                                        </m:r>
                                      </m:e>
                                    </m:acc>
                                  </m:e>
                                  <m:sub>
                                    <m:r>
                                      <a:rPr lang="es-CO" sz="1200" b="0" i="1" kern="100" smtClean="0">
                                        <a:effectLst/>
                                        <a:latin typeface="Cambria Math" panose="02040503050406030204" pitchFamily="18" charset="0"/>
                                      </a:rPr>
                                      <m:t>𝑚</m:t>
                                    </m:r>
                                  </m:sub>
                                </m:sSub>
                                <m:r>
                                  <a:rPr lang="es-CO" sz="1200" kern="100">
                                    <a:effectLst/>
                                    <a:latin typeface="Cambria Math" panose="02040503050406030204" pitchFamily="18" charset="0"/>
                                  </a:rPr>
                                  <m:t>=</m:t>
                                </m:r>
                                <m:sSup>
                                  <m:sSupPr>
                                    <m:ctrlPr>
                                      <a:rPr lang="es-CO" sz="1200" i="1" kern="100">
                                        <a:effectLst/>
                                        <a:latin typeface="Cambria Math" panose="02040503050406030204" pitchFamily="18" charset="0"/>
                                      </a:rPr>
                                    </m:ctrlPr>
                                  </m:sSupPr>
                                  <m:e>
                                    <m:d>
                                      <m:dPr>
                                        <m:ctrlPr>
                                          <a:rPr lang="es-CO" sz="1200" i="1" kern="100">
                                            <a:effectLst/>
                                            <a:latin typeface="Cambria Math" panose="02040503050406030204" pitchFamily="18" charset="0"/>
                                          </a:rPr>
                                        </m:ctrlPr>
                                      </m:dPr>
                                      <m:e>
                                        <m:sSubSup>
                                          <m:sSubSupPr>
                                            <m:ctrlPr>
                                              <a:rPr lang="es-CO" sz="1200" i="1" kern="100">
                                                <a:effectLst/>
                                                <a:latin typeface="Cambria Math" panose="02040503050406030204" pitchFamily="18" charset="0"/>
                                              </a:rPr>
                                            </m:ctrlPr>
                                          </m:sSubSupPr>
                                          <m:e>
                                            <m:r>
                                              <a:rPr lang="es-CO" sz="1200" kern="100">
                                                <a:effectLst/>
                                                <a:latin typeface="Cambria Math" panose="02040503050406030204" pitchFamily="18" charset="0"/>
                                              </a:rPr>
                                              <m:t>𝑋</m:t>
                                            </m:r>
                                          </m:e>
                                          <m:sub>
                                            <m:r>
                                              <a:rPr lang="es-CO" sz="1200" kern="100">
                                                <a:effectLst/>
                                                <a:latin typeface="Cambria Math" panose="02040503050406030204" pitchFamily="18" charset="0"/>
                                              </a:rPr>
                                              <m:t>𝑚</m:t>
                                            </m:r>
                                          </m:sub>
                                          <m:sup>
                                            <m:r>
                                              <a:rPr lang="es-CO" sz="1200" kern="100">
                                                <a:effectLst/>
                                                <a:latin typeface="Cambria Math" panose="02040503050406030204" pitchFamily="18" charset="0"/>
                                              </a:rPr>
                                              <m:t>′</m:t>
                                            </m:r>
                                          </m:sup>
                                        </m:sSubSup>
                                        <m:sSub>
                                          <m:sSubPr>
                                            <m:ctrlPr>
                                              <a:rPr lang="es-CO" sz="1200" i="1" kern="100">
                                                <a:effectLst/>
                                                <a:latin typeface="Cambria Math" panose="02040503050406030204" pitchFamily="18" charset="0"/>
                                              </a:rPr>
                                            </m:ctrlPr>
                                          </m:sSubPr>
                                          <m:e>
                                            <m:r>
                                              <a:rPr lang="es-CO" sz="1200" kern="100">
                                                <a:effectLst/>
                                                <a:latin typeface="Cambria Math" panose="02040503050406030204" pitchFamily="18" charset="0"/>
                                              </a:rPr>
                                              <m:t>𝑋</m:t>
                                            </m:r>
                                          </m:e>
                                          <m:sub>
                                            <m:r>
                                              <a:rPr lang="es-CO" sz="1200" kern="100">
                                                <a:effectLst/>
                                                <a:latin typeface="Cambria Math" panose="02040503050406030204" pitchFamily="18" charset="0"/>
                                              </a:rPr>
                                              <m:t>𝑚</m:t>
                                            </m:r>
                                          </m:sub>
                                        </m:sSub>
                                      </m:e>
                                    </m:d>
                                  </m:e>
                                  <m:sup>
                                    <m:r>
                                      <a:rPr lang="es-CO" sz="1200" kern="100">
                                        <a:effectLst/>
                                        <a:latin typeface="Cambria Math" panose="02040503050406030204" pitchFamily="18" charset="0"/>
                                      </a:rPr>
                                      <m:t>−1</m:t>
                                    </m:r>
                                  </m:sup>
                                </m:sSup>
                                <m:d>
                                  <m:dPr>
                                    <m:ctrlPr>
                                      <a:rPr lang="es-CO" sz="1200" i="1" kern="100">
                                        <a:effectLst/>
                                        <a:latin typeface="Cambria Math" panose="02040503050406030204" pitchFamily="18" charset="0"/>
                                      </a:rPr>
                                    </m:ctrlPr>
                                  </m:dPr>
                                  <m:e>
                                    <m:sSub>
                                      <m:sSubPr>
                                        <m:ctrlPr>
                                          <a:rPr lang="es-CO" sz="1200" i="1" kern="100">
                                            <a:effectLst/>
                                            <a:latin typeface="Cambria Math" panose="02040503050406030204" pitchFamily="18" charset="0"/>
                                          </a:rPr>
                                        </m:ctrlPr>
                                      </m:sSubPr>
                                      <m:e>
                                        <m:r>
                                          <a:rPr lang="es-CO" sz="1200" kern="100">
                                            <a:effectLst/>
                                            <a:latin typeface="Cambria Math" panose="02040503050406030204" pitchFamily="18" charset="0"/>
                                          </a:rPr>
                                          <m:t>𝑋</m:t>
                                        </m:r>
                                      </m:e>
                                      <m:sub>
                                        <m:r>
                                          <a:rPr lang="es-CO" sz="1200" kern="100">
                                            <a:effectLst/>
                                            <a:latin typeface="Cambria Math" panose="02040503050406030204" pitchFamily="18" charset="0"/>
                                          </a:rPr>
                                          <m:t>𝑚</m:t>
                                        </m:r>
                                      </m:sub>
                                    </m:sSub>
                                    <m:sSub>
                                      <m:sSubPr>
                                        <m:ctrlPr>
                                          <a:rPr lang="es-CO" sz="1200" i="1" kern="100">
                                            <a:effectLst/>
                                            <a:latin typeface="Cambria Math" panose="02040503050406030204" pitchFamily="18" charset="0"/>
                                          </a:rPr>
                                        </m:ctrlPr>
                                      </m:sSubPr>
                                      <m:e>
                                        <m:r>
                                          <a:rPr lang="es-CO" sz="1200" b="0" i="1" kern="100" smtClean="0">
                                            <a:effectLst/>
                                            <a:latin typeface="Cambria Math" panose="02040503050406030204" pitchFamily="18" charset="0"/>
                                          </a:rPr>
                                          <m:t>′</m:t>
                                        </m:r>
                                        <m:r>
                                          <a:rPr lang="es-CO" sz="1200" kern="100">
                                            <a:effectLst/>
                                            <a:latin typeface="Cambria Math" panose="02040503050406030204" pitchFamily="18" charset="0"/>
                                          </a:rPr>
                                          <m:t>𝑌</m:t>
                                        </m:r>
                                      </m:e>
                                      <m:sub>
                                        <m:r>
                                          <a:rPr lang="es-CO" sz="1200" kern="100">
                                            <a:effectLst/>
                                            <a:latin typeface="Cambria Math" panose="02040503050406030204" pitchFamily="18" charset="0"/>
                                          </a:rPr>
                                          <m:t>𝑚</m:t>
                                        </m:r>
                                      </m:sub>
                                    </m:sSub>
                                  </m:e>
                                </m:d>
                              </m:oMath>
                            </m:oMathPara>
                          </a14:m>
                          <a:endParaRPr lang="es-CO"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033220340"/>
                      </a:ext>
                    </a:extLst>
                  </a:tr>
                  <a:tr h="289771">
                    <a:tc>
                      <a:txBody>
                        <a:bodyPr/>
                        <a:lstStyle/>
                        <a:p>
                          <a:pPr marL="457200">
                            <a:lnSpc>
                              <a:spcPct val="115000"/>
                            </a:lnSpc>
                          </a:pPr>
                          <a14:m>
                            <m:oMathPara xmlns:m="http://schemas.openxmlformats.org/officeDocument/2006/math">
                              <m:oMathParaPr>
                                <m:jc m:val="centerGroup"/>
                              </m:oMathParaPr>
                              <m:oMath xmlns:m="http://schemas.openxmlformats.org/officeDocument/2006/math">
                                <m:r>
                                  <a:rPr lang="es-CO" sz="1200" kern="100">
                                    <a:effectLst/>
                                    <a:latin typeface="Cambria Math" panose="02040503050406030204" pitchFamily="18" charset="0"/>
                                  </a:rPr>
                                  <m:t>{</m:t>
                                </m:r>
                                <m:sSub>
                                  <m:sSubPr>
                                    <m:ctrlPr>
                                      <a:rPr lang="es-CO" sz="1200" i="1" kern="100">
                                        <a:effectLst/>
                                        <a:latin typeface="Cambria Math" panose="02040503050406030204" pitchFamily="18" charset="0"/>
                                      </a:rPr>
                                    </m:ctrlPr>
                                  </m:sSubPr>
                                  <m:e>
                                    <m:r>
                                      <a:rPr lang="es-CO" sz="1200" kern="100">
                                        <a:effectLst/>
                                        <a:latin typeface="Cambria Math" panose="02040503050406030204" pitchFamily="18" charset="0"/>
                                      </a:rPr>
                                      <m:t>𝑋</m:t>
                                    </m:r>
                                  </m:e>
                                  <m:sub>
                                    <m:r>
                                      <a:rPr lang="es-CO" sz="1200" kern="100">
                                        <a:effectLst/>
                                        <a:latin typeface="Cambria Math" panose="02040503050406030204" pitchFamily="18" charset="0"/>
                                      </a:rPr>
                                      <m:t>𝑘</m:t>
                                    </m:r>
                                  </m:sub>
                                </m:sSub>
                                <m:r>
                                  <a:rPr lang="es-CO" sz="1200" kern="100">
                                    <a:effectLst/>
                                    <a:latin typeface="Cambria Math" panose="02040503050406030204" pitchFamily="18" charset="0"/>
                                  </a:rPr>
                                  <m:t>, </m:t>
                                </m:r>
                                <m:sSub>
                                  <m:sSubPr>
                                    <m:ctrlPr>
                                      <a:rPr lang="es-CO" sz="1200" i="1" kern="100">
                                        <a:effectLst/>
                                        <a:latin typeface="Cambria Math" panose="02040503050406030204" pitchFamily="18" charset="0"/>
                                      </a:rPr>
                                    </m:ctrlPr>
                                  </m:sSubPr>
                                  <m:e>
                                    <m:r>
                                      <a:rPr lang="es-CO" sz="1200" kern="100">
                                        <a:effectLst/>
                                        <a:latin typeface="Cambria Math" panose="02040503050406030204" pitchFamily="18" charset="0"/>
                                      </a:rPr>
                                      <m:t>𝑌</m:t>
                                    </m:r>
                                  </m:e>
                                  <m:sub>
                                    <m:r>
                                      <a:rPr lang="es-CO" sz="1200" kern="100">
                                        <a:effectLst/>
                                        <a:latin typeface="Cambria Math" panose="02040503050406030204" pitchFamily="18" charset="0"/>
                                      </a:rPr>
                                      <m:t>𝑘</m:t>
                                    </m:r>
                                  </m:sub>
                                </m:sSub>
                                <m:r>
                                  <a:rPr lang="es-CO" sz="1200" kern="100">
                                    <a:effectLst/>
                                    <a:latin typeface="Cambria Math" panose="02040503050406030204" pitchFamily="18" charset="0"/>
                                  </a:rPr>
                                  <m:t>}</m:t>
                                </m:r>
                              </m:oMath>
                            </m:oMathPara>
                          </a14:m>
                          <a:endParaRPr lang="es-CO"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457200">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es-CO" sz="1200" i="1" kern="100" smtClean="0">
                                        <a:effectLst/>
                                        <a:latin typeface="Cambria Math" panose="02040503050406030204" pitchFamily="18" charset="0"/>
                                      </a:rPr>
                                    </m:ctrlPr>
                                  </m:sSubPr>
                                  <m:e>
                                    <m:acc>
                                      <m:accPr>
                                        <m:chr m:val="̂"/>
                                        <m:ctrlPr>
                                          <a:rPr lang="es-CO" sz="1200" i="1" kern="100">
                                            <a:effectLst/>
                                            <a:latin typeface="Cambria Math" panose="02040503050406030204" pitchFamily="18" charset="0"/>
                                          </a:rPr>
                                        </m:ctrlPr>
                                      </m:accPr>
                                      <m:e>
                                        <m:r>
                                          <a:rPr lang="es-CO" sz="1200" kern="100">
                                            <a:effectLst/>
                                            <a:latin typeface="Cambria Math" panose="02040503050406030204" pitchFamily="18" charset="0"/>
                                          </a:rPr>
                                          <m:t>𝛽</m:t>
                                        </m:r>
                                      </m:e>
                                    </m:acc>
                                  </m:e>
                                  <m:sub>
                                    <m:r>
                                      <a:rPr lang="es-CO" sz="1200" kern="100">
                                        <a:effectLst/>
                                        <a:latin typeface="Cambria Math" panose="02040503050406030204" pitchFamily="18" charset="0"/>
                                      </a:rPr>
                                      <m:t>𝑘</m:t>
                                    </m:r>
                                  </m:sub>
                                </m:sSub>
                                <m:r>
                                  <a:rPr lang="es-CO" sz="1200" kern="100">
                                    <a:effectLst/>
                                    <a:latin typeface="Cambria Math" panose="02040503050406030204" pitchFamily="18" charset="0"/>
                                  </a:rPr>
                                  <m:t>=</m:t>
                                </m:r>
                                <m:sSup>
                                  <m:sSupPr>
                                    <m:ctrlPr>
                                      <a:rPr lang="es-CO" sz="1200" i="1" kern="100">
                                        <a:effectLst/>
                                        <a:latin typeface="Cambria Math" panose="02040503050406030204" pitchFamily="18" charset="0"/>
                                      </a:rPr>
                                    </m:ctrlPr>
                                  </m:sSupPr>
                                  <m:e>
                                    <m:d>
                                      <m:dPr>
                                        <m:ctrlPr>
                                          <a:rPr lang="es-CO" sz="1200" i="1" kern="100">
                                            <a:effectLst/>
                                            <a:latin typeface="Cambria Math" panose="02040503050406030204" pitchFamily="18" charset="0"/>
                                          </a:rPr>
                                        </m:ctrlPr>
                                      </m:dPr>
                                      <m:e>
                                        <m:sSubSup>
                                          <m:sSubSupPr>
                                            <m:ctrlPr>
                                              <a:rPr lang="es-CO" sz="1200" i="1" kern="100">
                                                <a:effectLst/>
                                                <a:latin typeface="Cambria Math" panose="02040503050406030204" pitchFamily="18" charset="0"/>
                                              </a:rPr>
                                            </m:ctrlPr>
                                          </m:sSubSupPr>
                                          <m:e>
                                            <m:r>
                                              <a:rPr lang="es-CO" sz="1200" kern="100">
                                                <a:effectLst/>
                                                <a:latin typeface="Cambria Math" panose="02040503050406030204" pitchFamily="18" charset="0"/>
                                              </a:rPr>
                                              <m:t>𝑋</m:t>
                                            </m:r>
                                          </m:e>
                                          <m:sub>
                                            <m:r>
                                              <a:rPr lang="es-CO" sz="1200" kern="100">
                                                <a:effectLst/>
                                                <a:latin typeface="Cambria Math" panose="02040503050406030204" pitchFamily="18" charset="0"/>
                                              </a:rPr>
                                              <m:t>𝑘</m:t>
                                            </m:r>
                                          </m:sub>
                                          <m:sup>
                                            <m:r>
                                              <a:rPr lang="es-CO" sz="1200" kern="100">
                                                <a:effectLst/>
                                                <a:latin typeface="Cambria Math" panose="02040503050406030204" pitchFamily="18" charset="0"/>
                                              </a:rPr>
                                              <m:t>′</m:t>
                                            </m:r>
                                          </m:sup>
                                        </m:sSubSup>
                                        <m:sSub>
                                          <m:sSubPr>
                                            <m:ctrlPr>
                                              <a:rPr lang="es-CO" sz="1200" i="1" kern="100">
                                                <a:effectLst/>
                                                <a:latin typeface="Cambria Math" panose="02040503050406030204" pitchFamily="18" charset="0"/>
                                              </a:rPr>
                                            </m:ctrlPr>
                                          </m:sSubPr>
                                          <m:e>
                                            <m:r>
                                              <a:rPr lang="es-CO" sz="1200" kern="100">
                                                <a:effectLst/>
                                                <a:latin typeface="Cambria Math" panose="02040503050406030204" pitchFamily="18" charset="0"/>
                                              </a:rPr>
                                              <m:t>𝑋</m:t>
                                            </m:r>
                                          </m:e>
                                          <m:sub>
                                            <m:r>
                                              <a:rPr lang="es-CO" sz="1200" kern="100">
                                                <a:effectLst/>
                                                <a:latin typeface="Cambria Math" panose="02040503050406030204" pitchFamily="18" charset="0"/>
                                              </a:rPr>
                                              <m:t>𝑘</m:t>
                                            </m:r>
                                          </m:sub>
                                        </m:sSub>
                                      </m:e>
                                    </m:d>
                                  </m:e>
                                  <m:sup>
                                    <m:r>
                                      <a:rPr lang="es-CO" sz="1200" kern="100">
                                        <a:effectLst/>
                                        <a:latin typeface="Cambria Math" panose="02040503050406030204" pitchFamily="18" charset="0"/>
                                      </a:rPr>
                                      <m:t>−1</m:t>
                                    </m:r>
                                  </m:sup>
                                </m:sSup>
                                <m:d>
                                  <m:dPr>
                                    <m:ctrlPr>
                                      <a:rPr lang="es-CO" sz="1200" i="1" kern="100">
                                        <a:effectLst/>
                                        <a:latin typeface="Cambria Math" panose="02040503050406030204" pitchFamily="18" charset="0"/>
                                      </a:rPr>
                                    </m:ctrlPr>
                                  </m:dPr>
                                  <m:e>
                                    <m:sSub>
                                      <m:sSubPr>
                                        <m:ctrlPr>
                                          <a:rPr lang="es-CO" sz="1200" i="1" kern="100">
                                            <a:effectLst/>
                                            <a:latin typeface="Cambria Math" panose="02040503050406030204" pitchFamily="18" charset="0"/>
                                          </a:rPr>
                                        </m:ctrlPr>
                                      </m:sSubPr>
                                      <m:e>
                                        <m:r>
                                          <a:rPr lang="es-CO" sz="1200" kern="100">
                                            <a:effectLst/>
                                            <a:latin typeface="Cambria Math" panose="02040503050406030204" pitchFamily="18" charset="0"/>
                                          </a:rPr>
                                          <m:t>𝑋</m:t>
                                        </m:r>
                                      </m:e>
                                      <m:sub>
                                        <m:r>
                                          <a:rPr lang="es-CO" sz="1200" kern="100">
                                            <a:effectLst/>
                                            <a:latin typeface="Cambria Math" panose="02040503050406030204" pitchFamily="18" charset="0"/>
                                          </a:rPr>
                                          <m:t>𝑘</m:t>
                                        </m:r>
                                      </m:sub>
                                    </m:sSub>
                                    <m:r>
                                      <a:rPr lang="es-CO" sz="1200" b="0" i="1" kern="100" smtClean="0">
                                        <a:effectLst/>
                                        <a:latin typeface="Cambria Math" panose="02040503050406030204" pitchFamily="18" charset="0"/>
                                      </a:rPr>
                                      <m:t>′</m:t>
                                    </m:r>
                                    <m:sSub>
                                      <m:sSubPr>
                                        <m:ctrlPr>
                                          <a:rPr lang="es-CO" sz="1200" i="1" kern="100">
                                            <a:effectLst/>
                                            <a:latin typeface="Cambria Math" panose="02040503050406030204" pitchFamily="18" charset="0"/>
                                          </a:rPr>
                                        </m:ctrlPr>
                                      </m:sSubPr>
                                      <m:e>
                                        <m:r>
                                          <a:rPr lang="es-CO" sz="1200" kern="100">
                                            <a:effectLst/>
                                            <a:latin typeface="Cambria Math" panose="02040503050406030204" pitchFamily="18" charset="0"/>
                                          </a:rPr>
                                          <m:t>𝑌</m:t>
                                        </m:r>
                                      </m:e>
                                      <m:sub>
                                        <m:r>
                                          <a:rPr lang="es-CO" sz="1200" kern="100">
                                            <a:effectLst/>
                                            <a:latin typeface="Cambria Math" panose="02040503050406030204" pitchFamily="18" charset="0"/>
                                          </a:rPr>
                                          <m:t>𝑘</m:t>
                                        </m:r>
                                      </m:sub>
                                    </m:sSub>
                                  </m:e>
                                </m:d>
                              </m:oMath>
                            </m:oMathPara>
                          </a14:m>
                          <a:endParaRPr lang="es-CO"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997700944"/>
                      </a:ext>
                    </a:extLst>
                  </a:tr>
                </a:tbl>
              </a:graphicData>
            </a:graphic>
          </p:graphicFrame>
        </mc:Choice>
        <mc:Fallback xmlns="">
          <p:graphicFrame>
            <p:nvGraphicFramePr>
              <p:cNvPr id="3" name="Table 4">
                <a:extLst>
                  <a:ext uri="{FF2B5EF4-FFF2-40B4-BE49-F238E27FC236}">
                    <a16:creationId xmlns:a16="http://schemas.microsoft.com/office/drawing/2014/main" id="{C93ED53C-DBFB-F1FD-CACC-D8AD837EB291}"/>
                  </a:ext>
                </a:extLst>
              </p:cNvPr>
              <p:cNvGraphicFramePr>
                <a:graphicFrameLocks noGrp="1"/>
              </p:cNvGraphicFramePr>
              <p:nvPr>
                <p:extLst>
                  <p:ext uri="{D42A27DB-BD31-4B8C-83A1-F6EECF244321}">
                    <p14:modId xmlns:p14="http://schemas.microsoft.com/office/powerpoint/2010/main" val="3605357505"/>
                  </p:ext>
                </p:extLst>
              </p:nvPr>
            </p:nvGraphicFramePr>
            <p:xfrm>
              <a:off x="2312883" y="3558463"/>
              <a:ext cx="4518229" cy="1219517"/>
            </p:xfrm>
            <a:graphic>
              <a:graphicData uri="http://schemas.openxmlformats.org/drawingml/2006/table">
                <a:tbl>
                  <a:tblPr firstRow="1" firstCol="1" bandRow="1">
                    <a:tableStyleId>{5C22544A-7EE6-4342-B048-85BDC9FD1C3A}</a:tableStyleId>
                  </a:tblPr>
                  <a:tblGrid>
                    <a:gridCol w="2157496">
                      <a:extLst>
                        <a:ext uri="{9D8B030D-6E8A-4147-A177-3AD203B41FA5}">
                          <a16:colId xmlns:a16="http://schemas.microsoft.com/office/drawing/2014/main" val="2850944056"/>
                        </a:ext>
                      </a:extLst>
                    </a:gridCol>
                    <a:gridCol w="2360733">
                      <a:extLst>
                        <a:ext uri="{9D8B030D-6E8A-4147-A177-3AD203B41FA5}">
                          <a16:colId xmlns:a16="http://schemas.microsoft.com/office/drawing/2014/main" val="883501560"/>
                        </a:ext>
                      </a:extLst>
                    </a:gridCol>
                  </a:tblGrid>
                  <a:tr h="197993">
                    <a:tc>
                      <a:txBody>
                        <a:bodyPr/>
                        <a:lstStyle/>
                        <a:p>
                          <a:pPr marL="457200">
                            <a:lnSpc>
                              <a:spcPct val="115000"/>
                            </a:lnSpc>
                          </a:pPr>
                          <a:r>
                            <a:rPr lang="es-CO" sz="1200" kern="100">
                              <a:effectLst/>
                            </a:rPr>
                            <a:t>Conjunto de datos</a:t>
                          </a:r>
                          <a:endParaRPr lang="es-CO"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457200">
                            <a:lnSpc>
                              <a:spcPct val="115000"/>
                            </a:lnSpc>
                            <a:spcAft>
                              <a:spcPts val="800"/>
                            </a:spcAft>
                          </a:pPr>
                          <a:r>
                            <a:rPr lang="es-CO" sz="1200" kern="100">
                              <a:effectLst/>
                            </a:rPr>
                            <a:t>Función estimada</a:t>
                          </a:r>
                          <a:endParaRPr lang="es-CO"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826172723"/>
                      </a:ext>
                    </a:extLst>
                  </a:tr>
                  <a:tr h="323279">
                    <a:tc>
                      <a:txBody>
                        <a:bodyPr/>
                        <a:lstStyle/>
                        <a:p>
                          <a:endParaRPr lang="en-US"/>
                        </a:p>
                      </a:txBody>
                      <a:tcPr marL="68580" marR="68580" marT="0" marB="0">
                        <a:blipFill>
                          <a:blip r:embed="rId5"/>
                          <a:stretch>
                            <a:fillRect l="-282" t="-69811" r="-110734" b="-220755"/>
                          </a:stretch>
                        </a:blipFill>
                      </a:tcPr>
                    </a:tc>
                    <a:tc>
                      <a:txBody>
                        <a:bodyPr/>
                        <a:lstStyle/>
                        <a:p>
                          <a:endParaRPr lang="en-US"/>
                        </a:p>
                      </a:txBody>
                      <a:tcPr marL="68580" marR="68580" marT="0" marB="0">
                        <a:blipFill>
                          <a:blip r:embed="rId5"/>
                          <a:stretch>
                            <a:fillRect l="-91495" t="-69811" r="-1031" b="-220755"/>
                          </a:stretch>
                        </a:blipFill>
                      </a:tcPr>
                    </a:tc>
                    <a:extLst>
                      <a:ext uri="{0D108BD9-81ED-4DB2-BD59-A6C34878D82A}">
                        <a16:rowId xmlns:a16="http://schemas.microsoft.com/office/drawing/2014/main" val="1010816956"/>
                      </a:ext>
                    </a:extLst>
                  </a:tr>
                  <a:tr h="371410">
                    <a:tc>
                      <a:txBody>
                        <a:bodyPr/>
                        <a:lstStyle/>
                        <a:p>
                          <a:endParaRPr lang="en-US"/>
                        </a:p>
                      </a:txBody>
                      <a:tcPr marL="68580" marR="68580" marT="0" marB="0">
                        <a:blipFill>
                          <a:blip r:embed="rId5"/>
                          <a:stretch>
                            <a:fillRect l="-282" t="-147541" r="-110734" b="-91803"/>
                          </a:stretch>
                        </a:blipFill>
                      </a:tcPr>
                    </a:tc>
                    <a:tc>
                      <a:txBody>
                        <a:bodyPr/>
                        <a:lstStyle/>
                        <a:p>
                          <a:endParaRPr lang="en-US"/>
                        </a:p>
                      </a:txBody>
                      <a:tcPr marL="68580" marR="68580" marT="0" marB="0">
                        <a:blipFill>
                          <a:blip r:embed="rId5"/>
                          <a:stretch>
                            <a:fillRect l="-91495" t="-147541" r="-1031" b="-91803"/>
                          </a:stretch>
                        </a:blipFill>
                      </a:tcPr>
                    </a:tc>
                    <a:extLst>
                      <a:ext uri="{0D108BD9-81ED-4DB2-BD59-A6C34878D82A}">
                        <a16:rowId xmlns:a16="http://schemas.microsoft.com/office/drawing/2014/main" val="1033220340"/>
                      </a:ext>
                    </a:extLst>
                  </a:tr>
                  <a:tr h="326835">
                    <a:tc>
                      <a:txBody>
                        <a:bodyPr/>
                        <a:lstStyle/>
                        <a:p>
                          <a:endParaRPr lang="en-US"/>
                        </a:p>
                      </a:txBody>
                      <a:tcPr marL="68580" marR="68580" marT="0" marB="0">
                        <a:blipFill>
                          <a:blip r:embed="rId5"/>
                          <a:stretch>
                            <a:fillRect l="-282" t="-279630" r="-110734" b="-3704"/>
                          </a:stretch>
                        </a:blipFill>
                      </a:tcPr>
                    </a:tc>
                    <a:tc>
                      <a:txBody>
                        <a:bodyPr/>
                        <a:lstStyle/>
                        <a:p>
                          <a:endParaRPr lang="en-US"/>
                        </a:p>
                      </a:txBody>
                      <a:tcPr marL="68580" marR="68580" marT="0" marB="0">
                        <a:blipFill>
                          <a:blip r:embed="rId5"/>
                          <a:stretch>
                            <a:fillRect l="-91495" t="-279630" r="-1031" b="-3704"/>
                          </a:stretch>
                        </a:blipFill>
                      </a:tcPr>
                    </a:tc>
                    <a:extLst>
                      <a:ext uri="{0D108BD9-81ED-4DB2-BD59-A6C34878D82A}">
                        <a16:rowId xmlns:a16="http://schemas.microsoft.com/office/drawing/2014/main" val="997700944"/>
                      </a:ext>
                    </a:extLst>
                  </a:tr>
                </a:tbl>
              </a:graphicData>
            </a:graphic>
          </p:graphicFrame>
        </mc:Fallback>
      </mc:AlternateContent>
    </p:spTree>
    <p:extLst>
      <p:ext uri="{BB962C8B-B14F-4D97-AF65-F5344CB8AC3E}">
        <p14:creationId xmlns:p14="http://schemas.microsoft.com/office/powerpoint/2010/main" val="3161313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a:extLst>
            <a:ext uri="{FF2B5EF4-FFF2-40B4-BE49-F238E27FC236}">
              <a16:creationId xmlns:a16="http://schemas.microsoft.com/office/drawing/2014/main" id="{1A06778B-8F18-0029-D7C0-2F4320792FE0}"/>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0E8C0777-3A96-D7AF-B050-4D0A5EC19F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Rounded Corners 7">
            <a:extLst>
              <a:ext uri="{FF2B5EF4-FFF2-40B4-BE49-F238E27FC236}">
                <a16:creationId xmlns:a16="http://schemas.microsoft.com/office/drawing/2014/main" id="{95879D3D-40E5-4278-9DC5-764B40777137}"/>
              </a:ext>
            </a:extLst>
          </p:cNvPr>
          <p:cNvSpPr/>
          <p:nvPr/>
        </p:nvSpPr>
        <p:spPr>
          <a:xfrm>
            <a:off x="3915599" y="384358"/>
            <a:ext cx="6984521" cy="80225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TextBox 1">
            <a:extLst>
              <a:ext uri="{FF2B5EF4-FFF2-40B4-BE49-F238E27FC236}">
                <a16:creationId xmlns:a16="http://schemas.microsoft.com/office/drawing/2014/main" id="{F0DAB334-862F-DBD2-A86A-80BAD5AD7C12}"/>
              </a:ext>
            </a:extLst>
          </p:cNvPr>
          <p:cNvSpPr txBox="1"/>
          <p:nvPr/>
        </p:nvSpPr>
        <p:spPr>
          <a:xfrm>
            <a:off x="507083" y="381326"/>
            <a:ext cx="5236235" cy="646331"/>
          </a:xfrm>
          <a:prstGeom prst="rect">
            <a:avLst/>
          </a:prstGeom>
          <a:noFill/>
        </p:spPr>
        <p:txBody>
          <a:bodyPr wrap="square" rtlCol="0">
            <a:spAutoFit/>
          </a:bodyPr>
          <a:lstStyle/>
          <a:p>
            <a:r>
              <a:rPr lang="es-CO" sz="3600" b="1">
                <a:solidFill>
                  <a:srgbClr val="243671"/>
                </a:solidFill>
                <a:latin typeface="Verdana" panose="020B0604030504040204" pitchFamily="34" charset="0"/>
                <a:ea typeface="Verdana" panose="020B0604030504040204" pitchFamily="34" charset="0"/>
              </a:rPr>
              <a:t>Sesgo - Varianza </a:t>
            </a:r>
          </a:p>
        </p:txBody>
      </p:sp>
      <mc:AlternateContent xmlns:mc="http://schemas.openxmlformats.org/markup-compatibility/2006">
        <mc:Choice xmlns:a14="http://schemas.microsoft.com/office/drawing/2010/main" Requires="a14">
          <p:sp>
            <p:nvSpPr>
              <p:cNvPr id="13" name="TextBox 5">
                <a:extLst>
                  <a:ext uri="{FF2B5EF4-FFF2-40B4-BE49-F238E27FC236}">
                    <a16:creationId xmlns:a16="http://schemas.microsoft.com/office/drawing/2014/main" id="{E587855C-4FEC-31F3-E4E8-C4B494C50129}"/>
                  </a:ext>
                </a:extLst>
              </p:cNvPr>
              <p:cNvSpPr txBox="1"/>
              <p:nvPr/>
            </p:nvSpPr>
            <p:spPr>
              <a:xfrm>
                <a:off x="507084" y="1524926"/>
                <a:ext cx="5686681" cy="3109056"/>
              </a:xfrm>
              <a:prstGeom prst="rect">
                <a:avLst/>
              </a:prstGeom>
              <a:noFill/>
            </p:spPr>
            <p:txBody>
              <a:bodyPr wrap="square">
                <a:spAutoFit/>
              </a:bodyPr>
              <a:lstStyle/>
              <a:p>
                <a:r>
                  <a:rPr lang="es-ES" sz="1200" kern="100" dirty="0">
                    <a:latin typeface="Verdana" panose="020B0604030504040204" pitchFamily="34" charset="0"/>
                    <a:ea typeface="Verdana" panose="020B0604030504040204" pitchFamily="34" charset="0"/>
                    <a:cs typeface="Arial" panose="020B0604020202020204" pitchFamily="34" charset="0"/>
                  </a:rPr>
                  <a:t>Podemos adicionalmente descomponer este término de error reducible entre sesgo y varianza. </a:t>
                </a:r>
              </a:p>
              <a:p>
                <a:endParaRPr lang="es-ES" sz="1200" kern="100" dirty="0">
                  <a:latin typeface="Verdana" panose="020B0604030504040204" pitchFamily="34" charset="0"/>
                  <a:ea typeface="Verdana" panose="020B060403050404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r>
                        <a:rPr lang="es-CO" sz="1200" b="0" i="1" kern="100" smtClean="0">
                          <a:latin typeface="Cambria Math" panose="02040503050406030204" pitchFamily="18" charset="0"/>
                          <a:ea typeface="Verdana" panose="020B0604030504040204" pitchFamily="34" charset="0"/>
                          <a:cs typeface="Arial" panose="020B0604020202020204" pitchFamily="34" charset="0"/>
                        </a:rPr>
                        <m:t>𝐸</m:t>
                      </m:r>
                      <m:sSup>
                        <m:sSupPr>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sSupPr>
                        <m:e>
                          <m:d>
                            <m:dPr>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dPr>
                            <m:e>
                              <m:r>
                                <a:rPr lang="es-CO" sz="1200" b="0" i="1" kern="100" smtClean="0">
                                  <a:latin typeface="Cambria Math" panose="02040503050406030204" pitchFamily="18" charset="0"/>
                                  <a:ea typeface="Verdana" panose="020B0604030504040204" pitchFamily="34" charset="0"/>
                                  <a:cs typeface="Arial" panose="020B0604020202020204" pitchFamily="34" charset="0"/>
                                </a:rPr>
                                <m:t>𝑌</m:t>
                              </m:r>
                              <m:r>
                                <a:rPr lang="es-CO" sz="1200" b="0" i="1" kern="100" smtClean="0">
                                  <a:latin typeface="Cambria Math" panose="02040503050406030204" pitchFamily="18" charset="0"/>
                                  <a:ea typeface="Verdana" panose="020B0604030504040204" pitchFamily="34" charset="0"/>
                                  <a:cs typeface="Arial" panose="020B0604020202020204" pitchFamily="34" charset="0"/>
                                </a:rPr>
                                <m:t>−</m:t>
                              </m:r>
                              <m:acc>
                                <m:accPr>
                                  <m:chr m:val="̂"/>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accPr>
                                <m:e>
                                  <m:r>
                                    <a:rPr lang="es-CO" sz="1200" b="0" i="1" kern="100" smtClean="0">
                                      <a:latin typeface="Cambria Math" panose="02040503050406030204" pitchFamily="18" charset="0"/>
                                      <a:ea typeface="Verdana" panose="020B0604030504040204" pitchFamily="34" charset="0"/>
                                      <a:cs typeface="Arial" panose="020B0604020202020204" pitchFamily="34" charset="0"/>
                                    </a:rPr>
                                    <m:t>𝑓</m:t>
                                  </m:r>
                                </m:e>
                              </m:acc>
                            </m:e>
                          </m:d>
                        </m:e>
                        <m:sup>
                          <m:r>
                            <a:rPr lang="es-CO" sz="1200" b="0" i="1" kern="100" smtClean="0">
                              <a:latin typeface="Cambria Math" panose="02040503050406030204" pitchFamily="18" charset="0"/>
                              <a:ea typeface="Verdana" panose="020B0604030504040204" pitchFamily="34" charset="0"/>
                              <a:cs typeface="Arial" panose="020B0604020202020204" pitchFamily="34" charset="0"/>
                            </a:rPr>
                            <m:t>2</m:t>
                          </m:r>
                        </m:sup>
                      </m:sSup>
                      <m:r>
                        <a:rPr lang="es-CO" sz="1200" i="1" kern="100">
                          <a:latin typeface="Cambria Math" panose="02040503050406030204" pitchFamily="18" charset="0"/>
                          <a:ea typeface="Verdana" panose="020B0604030504040204" pitchFamily="34" charset="0"/>
                          <a:cs typeface="Arial" panose="020B0604020202020204" pitchFamily="34" charset="0"/>
                        </a:rPr>
                        <m:t>=</m:t>
                      </m:r>
                      <m:r>
                        <a:rPr lang="es-CO" sz="1200" i="1" kern="100">
                          <a:latin typeface="Cambria Math" panose="02040503050406030204" pitchFamily="18" charset="0"/>
                          <a:ea typeface="Verdana" panose="020B0604030504040204" pitchFamily="34" charset="0"/>
                          <a:cs typeface="Arial" panose="020B0604020202020204" pitchFamily="34" charset="0"/>
                        </a:rPr>
                        <m:t>𝐸</m:t>
                      </m:r>
                      <m:d>
                        <m:dPr>
                          <m:ctrlPr>
                            <a:rPr lang="es-CO" sz="1200" i="1" kern="100">
                              <a:latin typeface="Cambria Math" panose="02040503050406030204" pitchFamily="18" charset="0"/>
                              <a:ea typeface="Verdana" panose="020B0604030504040204" pitchFamily="34" charset="0"/>
                              <a:cs typeface="Arial" panose="020B0604020202020204" pitchFamily="34" charset="0"/>
                            </a:rPr>
                          </m:ctrlPr>
                        </m:dPr>
                        <m:e>
                          <m:r>
                            <a:rPr lang="es-CO" sz="1200" i="1" kern="100">
                              <a:latin typeface="Cambria Math" panose="02040503050406030204" pitchFamily="18" charset="0"/>
                              <a:ea typeface="Verdana" panose="020B0604030504040204" pitchFamily="34" charset="0"/>
                              <a:cs typeface="Arial" panose="020B0604020202020204" pitchFamily="34" charset="0"/>
                            </a:rPr>
                            <m:t>𝑓</m:t>
                          </m:r>
                          <m:r>
                            <a:rPr lang="es-CO" sz="1200" i="1" kern="100">
                              <a:latin typeface="Cambria Math" panose="02040503050406030204" pitchFamily="18" charset="0"/>
                              <a:ea typeface="Verdana" panose="020B0604030504040204" pitchFamily="34" charset="0"/>
                              <a:cs typeface="Arial" panose="020B0604020202020204" pitchFamily="34" charset="0"/>
                            </a:rPr>
                            <m:t>−</m:t>
                          </m:r>
                          <m:acc>
                            <m:accPr>
                              <m:chr m:val="̂"/>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accPr>
                            <m:e>
                              <m:r>
                                <a:rPr lang="es-CO" sz="1200" i="1" kern="100">
                                  <a:latin typeface="Cambria Math" panose="02040503050406030204" pitchFamily="18" charset="0"/>
                                  <a:ea typeface="Verdana" panose="020B0604030504040204" pitchFamily="34" charset="0"/>
                                  <a:cs typeface="Arial" panose="020B0604020202020204" pitchFamily="34" charset="0"/>
                                </a:rPr>
                                <m:t>𝑓</m:t>
                              </m:r>
                            </m:e>
                          </m:acc>
                        </m:e>
                      </m:d>
                      <m:r>
                        <a:rPr lang="es-CO" sz="1200" b="0" i="1" kern="100" smtClean="0">
                          <a:latin typeface="Cambria Math" panose="02040503050406030204" pitchFamily="18" charset="0"/>
                          <a:ea typeface="Verdana" panose="020B0604030504040204" pitchFamily="34" charset="0"/>
                          <a:cs typeface="Arial" panose="020B0604020202020204" pitchFamily="34" charset="0"/>
                        </a:rPr>
                        <m:t>+</m:t>
                      </m:r>
                      <m:sSubSup>
                        <m:sSubSupPr>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sSubSupPr>
                        <m:e>
                          <m:r>
                            <a:rPr lang="es-CO" sz="1200" b="0" i="1" kern="100" smtClean="0">
                              <a:latin typeface="Cambria Math" panose="02040503050406030204" pitchFamily="18" charset="0"/>
                              <a:ea typeface="Verdana" panose="020B0604030504040204" pitchFamily="34" charset="0"/>
                              <a:cs typeface="Arial" panose="020B0604020202020204" pitchFamily="34" charset="0"/>
                            </a:rPr>
                            <m:t>𝜎</m:t>
                          </m:r>
                        </m:e>
                        <m:sub>
                          <m:r>
                            <a:rPr lang="es-CO" sz="1200" b="0" i="1" kern="100" smtClean="0">
                              <a:latin typeface="Cambria Math" panose="02040503050406030204" pitchFamily="18" charset="0"/>
                              <a:ea typeface="Verdana" panose="020B0604030504040204" pitchFamily="34" charset="0"/>
                              <a:cs typeface="Arial" panose="020B0604020202020204" pitchFamily="34" charset="0"/>
                            </a:rPr>
                            <m:t>𝜖</m:t>
                          </m:r>
                        </m:sub>
                        <m:sup>
                          <m:r>
                            <a:rPr lang="es-CO" sz="1200" b="0" i="1" kern="100" smtClean="0">
                              <a:latin typeface="Cambria Math" panose="02040503050406030204" pitchFamily="18" charset="0"/>
                              <a:ea typeface="Verdana" panose="020B0604030504040204" pitchFamily="34" charset="0"/>
                              <a:cs typeface="Arial" panose="020B0604020202020204" pitchFamily="34" charset="0"/>
                            </a:rPr>
                            <m:t>2</m:t>
                          </m:r>
                        </m:sup>
                      </m:sSubSup>
                    </m:oMath>
                  </m:oMathPara>
                </a14:m>
                <a:endParaRPr lang="es-ES" sz="1200" kern="100" dirty="0">
                  <a:latin typeface="Verdana" panose="020B0604030504040204" pitchFamily="34" charset="0"/>
                  <a:ea typeface="Verdana" panose="020B060403050404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r>
                        <a:rPr lang="es-CO" sz="1200" b="0" i="1" kern="100" smtClean="0">
                          <a:latin typeface="Cambria Math" panose="02040503050406030204" pitchFamily="18" charset="0"/>
                          <a:ea typeface="Verdana" panose="020B0604030504040204" pitchFamily="34" charset="0"/>
                          <a:cs typeface="Arial" panose="020B0604020202020204" pitchFamily="34" charset="0"/>
                        </a:rPr>
                        <m:t>𝐸</m:t>
                      </m:r>
                      <m:sSup>
                        <m:sSupPr>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sSupPr>
                        <m:e>
                          <m:d>
                            <m:dPr>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dPr>
                            <m:e>
                              <m:r>
                                <a:rPr lang="es-CO" sz="1200" b="0" i="1" kern="100" smtClean="0">
                                  <a:latin typeface="Cambria Math" panose="02040503050406030204" pitchFamily="18" charset="0"/>
                                  <a:ea typeface="Verdana" panose="020B0604030504040204" pitchFamily="34" charset="0"/>
                                  <a:cs typeface="Arial" panose="020B0604020202020204" pitchFamily="34" charset="0"/>
                                </a:rPr>
                                <m:t>𝑓</m:t>
                              </m:r>
                              <m:r>
                                <a:rPr lang="es-CO" sz="1200" b="0" i="1" kern="100" smtClean="0">
                                  <a:latin typeface="Cambria Math" panose="02040503050406030204" pitchFamily="18" charset="0"/>
                                  <a:ea typeface="Verdana" panose="020B0604030504040204" pitchFamily="34" charset="0"/>
                                  <a:cs typeface="Arial" panose="020B0604020202020204" pitchFamily="34" charset="0"/>
                                </a:rPr>
                                <m:t>−</m:t>
                              </m:r>
                              <m:acc>
                                <m:accPr>
                                  <m:chr m:val="̂"/>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accPr>
                                <m:e>
                                  <m:r>
                                    <a:rPr lang="es-CO" sz="1200" b="0" i="1" kern="100" smtClean="0">
                                      <a:latin typeface="Cambria Math" panose="02040503050406030204" pitchFamily="18" charset="0"/>
                                      <a:ea typeface="Verdana" panose="020B0604030504040204" pitchFamily="34" charset="0"/>
                                      <a:cs typeface="Arial" panose="020B0604020202020204" pitchFamily="34" charset="0"/>
                                    </a:rPr>
                                    <m:t>𝑓</m:t>
                                  </m:r>
                                </m:e>
                              </m:acc>
                            </m:e>
                          </m:d>
                        </m:e>
                        <m:sup>
                          <m:r>
                            <a:rPr lang="es-CO" sz="1200" b="0" i="1" kern="100" smtClean="0">
                              <a:latin typeface="Cambria Math" panose="02040503050406030204" pitchFamily="18" charset="0"/>
                              <a:ea typeface="Verdana" panose="020B0604030504040204" pitchFamily="34" charset="0"/>
                              <a:cs typeface="Arial" panose="020B0604020202020204" pitchFamily="34" charset="0"/>
                            </a:rPr>
                            <m:t>2</m:t>
                          </m:r>
                        </m:sup>
                      </m:sSup>
                      <m:r>
                        <a:rPr lang="es-CO" sz="1200" i="1" kern="100">
                          <a:latin typeface="Cambria Math" panose="02040503050406030204" pitchFamily="18" charset="0"/>
                          <a:ea typeface="Verdana" panose="020B0604030504040204" pitchFamily="34" charset="0"/>
                          <a:cs typeface="Arial" panose="020B0604020202020204" pitchFamily="34" charset="0"/>
                        </a:rPr>
                        <m:t>=</m:t>
                      </m:r>
                      <m:r>
                        <a:rPr lang="es-CO" sz="1200" i="1" kern="100">
                          <a:latin typeface="Cambria Math" panose="02040503050406030204" pitchFamily="18" charset="0"/>
                          <a:ea typeface="Verdana" panose="020B0604030504040204" pitchFamily="34" charset="0"/>
                          <a:cs typeface="Arial" panose="020B0604020202020204" pitchFamily="34" charset="0"/>
                        </a:rPr>
                        <m:t>𝐸</m:t>
                      </m:r>
                      <m:d>
                        <m:dPr>
                          <m:ctrlPr>
                            <a:rPr lang="es-CO" sz="1200" i="1" kern="100">
                              <a:latin typeface="Cambria Math" panose="02040503050406030204" pitchFamily="18" charset="0"/>
                              <a:ea typeface="Verdana" panose="020B0604030504040204" pitchFamily="34" charset="0"/>
                              <a:cs typeface="Arial" panose="020B0604020202020204" pitchFamily="34" charset="0"/>
                            </a:rPr>
                          </m:ctrlPr>
                        </m:dPr>
                        <m:e>
                          <m:r>
                            <a:rPr lang="es-CO" sz="1200" i="1" kern="100">
                              <a:latin typeface="Cambria Math" panose="02040503050406030204" pitchFamily="18" charset="0"/>
                              <a:ea typeface="Verdana" panose="020B0604030504040204" pitchFamily="34" charset="0"/>
                              <a:cs typeface="Arial" panose="020B0604020202020204" pitchFamily="34" charset="0"/>
                            </a:rPr>
                            <m:t>𝑓</m:t>
                          </m:r>
                          <m:r>
                            <a:rPr lang="es-CO" sz="1200" b="0" i="1" kern="100" smtClean="0">
                              <a:latin typeface="Cambria Math" panose="02040503050406030204" pitchFamily="18" charset="0"/>
                              <a:ea typeface="Verdana" panose="020B0604030504040204" pitchFamily="34" charset="0"/>
                              <a:cs typeface="Arial" panose="020B0604020202020204" pitchFamily="34" charset="0"/>
                            </a:rPr>
                            <m:t>+</m:t>
                          </m:r>
                          <m:r>
                            <a:rPr lang="es-CO" sz="1200" b="0" i="1" kern="100" smtClean="0">
                              <a:latin typeface="Cambria Math" panose="02040503050406030204" pitchFamily="18" charset="0"/>
                              <a:ea typeface="Verdana" panose="020B0604030504040204" pitchFamily="34" charset="0"/>
                              <a:cs typeface="Arial" panose="020B0604020202020204" pitchFamily="34" charset="0"/>
                            </a:rPr>
                            <m:t>𝐸</m:t>
                          </m:r>
                          <m:d>
                            <m:dPr>
                              <m:begChr m:val="["/>
                              <m:endChr m:val="]"/>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dPr>
                            <m:e>
                              <m:acc>
                                <m:accPr>
                                  <m:chr m:val="̂"/>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accPr>
                                <m:e>
                                  <m:r>
                                    <a:rPr lang="es-CO" sz="1200" b="0" i="1" kern="100" smtClean="0">
                                      <a:latin typeface="Cambria Math" panose="02040503050406030204" pitchFamily="18" charset="0"/>
                                      <a:ea typeface="Verdana" panose="020B0604030504040204" pitchFamily="34" charset="0"/>
                                      <a:cs typeface="Arial" panose="020B0604020202020204" pitchFamily="34" charset="0"/>
                                    </a:rPr>
                                    <m:t>𝑓</m:t>
                                  </m:r>
                                </m:e>
                              </m:acc>
                            </m:e>
                          </m:d>
                          <m:r>
                            <a:rPr lang="es-CO" sz="1200" i="1" kern="100">
                              <a:latin typeface="Cambria Math" panose="02040503050406030204" pitchFamily="18" charset="0"/>
                              <a:ea typeface="Verdana" panose="020B0604030504040204" pitchFamily="34" charset="0"/>
                              <a:cs typeface="Arial" panose="020B0604020202020204" pitchFamily="34" charset="0"/>
                            </a:rPr>
                            <m:t>−</m:t>
                          </m:r>
                          <m:r>
                            <a:rPr lang="es-CO" sz="1200" i="1" kern="100">
                              <a:latin typeface="Cambria Math" panose="02040503050406030204" pitchFamily="18" charset="0"/>
                              <a:ea typeface="Verdana" panose="020B0604030504040204" pitchFamily="34" charset="0"/>
                              <a:cs typeface="Arial" panose="020B0604020202020204" pitchFamily="34" charset="0"/>
                            </a:rPr>
                            <m:t>𝐸</m:t>
                          </m:r>
                          <m:d>
                            <m:dPr>
                              <m:begChr m:val="["/>
                              <m:endChr m:val="]"/>
                              <m:ctrlPr>
                                <a:rPr lang="es-CO" sz="1200" i="1" kern="100">
                                  <a:latin typeface="Cambria Math" panose="02040503050406030204" pitchFamily="18" charset="0"/>
                                  <a:ea typeface="Verdana" panose="020B0604030504040204" pitchFamily="34" charset="0"/>
                                  <a:cs typeface="Arial" panose="020B0604020202020204" pitchFamily="34" charset="0"/>
                                </a:rPr>
                              </m:ctrlPr>
                            </m:dPr>
                            <m:e>
                              <m:acc>
                                <m:accPr>
                                  <m:chr m:val="̂"/>
                                  <m:ctrlPr>
                                    <a:rPr lang="es-CO" sz="1200" i="1" kern="100">
                                      <a:latin typeface="Cambria Math" panose="02040503050406030204" pitchFamily="18" charset="0"/>
                                      <a:ea typeface="Verdana" panose="020B0604030504040204" pitchFamily="34" charset="0"/>
                                      <a:cs typeface="Arial" panose="020B0604020202020204" pitchFamily="34" charset="0"/>
                                    </a:rPr>
                                  </m:ctrlPr>
                                </m:accPr>
                                <m:e>
                                  <m:r>
                                    <a:rPr lang="es-CO" sz="1200" i="1" kern="100">
                                      <a:latin typeface="Cambria Math" panose="02040503050406030204" pitchFamily="18" charset="0"/>
                                      <a:ea typeface="Verdana" panose="020B0604030504040204" pitchFamily="34" charset="0"/>
                                      <a:cs typeface="Arial" panose="020B0604020202020204" pitchFamily="34" charset="0"/>
                                    </a:rPr>
                                    <m:t>𝑓</m:t>
                                  </m:r>
                                </m:e>
                              </m:acc>
                            </m:e>
                          </m:d>
                          <m:r>
                            <a:rPr lang="es-CO" sz="1200" b="0" i="1" kern="100" smtClean="0">
                              <a:latin typeface="Cambria Math" panose="02040503050406030204" pitchFamily="18" charset="0"/>
                              <a:ea typeface="Verdana" panose="020B0604030504040204" pitchFamily="34" charset="0"/>
                              <a:cs typeface="Arial" panose="020B0604020202020204" pitchFamily="34" charset="0"/>
                            </a:rPr>
                            <m:t>+</m:t>
                          </m:r>
                          <m:acc>
                            <m:accPr>
                              <m:chr m:val="̂"/>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accPr>
                            <m:e>
                              <m:r>
                                <a:rPr lang="es-CO" sz="1200" i="1" kern="100">
                                  <a:latin typeface="Cambria Math" panose="02040503050406030204" pitchFamily="18" charset="0"/>
                                  <a:ea typeface="Verdana" panose="020B0604030504040204" pitchFamily="34" charset="0"/>
                                  <a:cs typeface="Arial" panose="020B0604020202020204" pitchFamily="34" charset="0"/>
                                </a:rPr>
                                <m:t>𝑓</m:t>
                              </m:r>
                            </m:e>
                          </m:acc>
                        </m:e>
                      </m:d>
                      <m:r>
                        <a:rPr lang="es-CO" sz="1200" b="0" i="1" kern="100" smtClean="0">
                          <a:latin typeface="Cambria Math" panose="02040503050406030204" pitchFamily="18" charset="0"/>
                          <a:ea typeface="Verdana" panose="020B0604030504040204" pitchFamily="34" charset="0"/>
                          <a:cs typeface="Arial" panose="020B0604020202020204" pitchFamily="34" charset="0"/>
                        </a:rPr>
                        <m:t>+</m:t>
                      </m:r>
                      <m:sSubSup>
                        <m:sSubSupPr>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sSubSupPr>
                        <m:e>
                          <m:r>
                            <a:rPr lang="es-CO" sz="1200" b="0" i="1" kern="100" smtClean="0">
                              <a:latin typeface="Cambria Math" panose="02040503050406030204" pitchFamily="18" charset="0"/>
                              <a:ea typeface="Verdana" panose="020B0604030504040204" pitchFamily="34" charset="0"/>
                              <a:cs typeface="Arial" panose="020B0604020202020204" pitchFamily="34" charset="0"/>
                            </a:rPr>
                            <m:t>𝜎</m:t>
                          </m:r>
                        </m:e>
                        <m:sub>
                          <m:r>
                            <a:rPr lang="es-CO" sz="1200" b="0" i="1" kern="100" smtClean="0">
                              <a:latin typeface="Cambria Math" panose="02040503050406030204" pitchFamily="18" charset="0"/>
                              <a:ea typeface="Verdana" panose="020B0604030504040204" pitchFamily="34" charset="0"/>
                              <a:cs typeface="Arial" panose="020B0604020202020204" pitchFamily="34" charset="0"/>
                            </a:rPr>
                            <m:t>𝜖</m:t>
                          </m:r>
                        </m:sub>
                        <m:sup>
                          <m:r>
                            <a:rPr lang="es-CO" sz="1200" b="0" i="1" kern="100" smtClean="0">
                              <a:latin typeface="Cambria Math" panose="02040503050406030204" pitchFamily="18" charset="0"/>
                              <a:ea typeface="Verdana" panose="020B0604030504040204" pitchFamily="34" charset="0"/>
                              <a:cs typeface="Arial" panose="020B0604020202020204" pitchFamily="34" charset="0"/>
                            </a:rPr>
                            <m:t>2</m:t>
                          </m:r>
                        </m:sup>
                      </m:sSubSup>
                    </m:oMath>
                  </m:oMathPara>
                </a14:m>
                <a:endParaRPr lang="es-ES" sz="1200" kern="100" dirty="0">
                  <a:latin typeface="Verdana" panose="020B0604030504040204" pitchFamily="34" charset="0"/>
                  <a:ea typeface="Verdana" panose="020B060403050404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r>
                        <a:rPr lang="es-CO" sz="1200" b="0" i="1" kern="100" smtClean="0">
                          <a:latin typeface="Cambria Math" panose="02040503050406030204" pitchFamily="18" charset="0"/>
                          <a:ea typeface="Verdana" panose="020B0604030504040204" pitchFamily="34" charset="0"/>
                          <a:cs typeface="Arial" panose="020B0604020202020204" pitchFamily="34" charset="0"/>
                        </a:rPr>
                        <m:t>𝐸</m:t>
                      </m:r>
                      <m:sSup>
                        <m:sSupPr>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sSupPr>
                        <m:e>
                          <m:d>
                            <m:dPr>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dPr>
                            <m:e>
                              <m:r>
                                <a:rPr lang="es-CO" sz="1200" b="0" i="1" kern="100" smtClean="0">
                                  <a:latin typeface="Cambria Math" panose="02040503050406030204" pitchFamily="18" charset="0"/>
                                  <a:ea typeface="Verdana" panose="020B0604030504040204" pitchFamily="34" charset="0"/>
                                  <a:cs typeface="Arial" panose="020B0604020202020204" pitchFamily="34" charset="0"/>
                                </a:rPr>
                                <m:t>𝑓</m:t>
                              </m:r>
                              <m:r>
                                <a:rPr lang="es-CO" sz="1200" b="0" i="1" kern="100" smtClean="0">
                                  <a:latin typeface="Cambria Math" panose="02040503050406030204" pitchFamily="18" charset="0"/>
                                  <a:ea typeface="Verdana" panose="020B0604030504040204" pitchFamily="34" charset="0"/>
                                  <a:cs typeface="Arial" panose="020B0604020202020204" pitchFamily="34" charset="0"/>
                                </a:rPr>
                                <m:t>−</m:t>
                              </m:r>
                              <m:acc>
                                <m:accPr>
                                  <m:chr m:val="̂"/>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accPr>
                                <m:e>
                                  <m:r>
                                    <a:rPr lang="es-CO" sz="1200" b="0" i="1" kern="100" smtClean="0">
                                      <a:latin typeface="Cambria Math" panose="02040503050406030204" pitchFamily="18" charset="0"/>
                                      <a:ea typeface="Verdana" panose="020B0604030504040204" pitchFamily="34" charset="0"/>
                                      <a:cs typeface="Arial" panose="020B0604020202020204" pitchFamily="34" charset="0"/>
                                    </a:rPr>
                                    <m:t>𝑓</m:t>
                                  </m:r>
                                </m:e>
                              </m:acc>
                            </m:e>
                          </m:d>
                        </m:e>
                        <m:sup>
                          <m:r>
                            <a:rPr lang="es-CO" sz="1200" b="0" i="1" kern="100" smtClean="0">
                              <a:latin typeface="Cambria Math" panose="02040503050406030204" pitchFamily="18" charset="0"/>
                              <a:ea typeface="Verdana" panose="020B0604030504040204" pitchFamily="34" charset="0"/>
                              <a:cs typeface="Arial" panose="020B0604020202020204" pitchFamily="34" charset="0"/>
                            </a:rPr>
                            <m:t>2</m:t>
                          </m:r>
                        </m:sup>
                      </m:sSup>
                      <m:r>
                        <a:rPr lang="es-CO" sz="1200" i="1" kern="100">
                          <a:latin typeface="Cambria Math" panose="02040503050406030204" pitchFamily="18" charset="0"/>
                          <a:ea typeface="Verdana" panose="020B0604030504040204" pitchFamily="34" charset="0"/>
                          <a:cs typeface="Arial" panose="020B0604020202020204" pitchFamily="34" charset="0"/>
                        </a:rPr>
                        <m:t>=</m:t>
                      </m:r>
                      <m:r>
                        <a:rPr lang="es-CO" sz="1200" i="1" kern="100">
                          <a:latin typeface="Cambria Math" panose="02040503050406030204" pitchFamily="18" charset="0"/>
                          <a:ea typeface="Verdana" panose="020B0604030504040204" pitchFamily="34" charset="0"/>
                          <a:cs typeface="Arial" panose="020B0604020202020204" pitchFamily="34" charset="0"/>
                        </a:rPr>
                        <m:t>𝐸</m:t>
                      </m:r>
                      <m:sSup>
                        <m:sSupPr>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sSupPr>
                        <m:e>
                          <m:d>
                            <m:dPr>
                              <m:ctrlPr>
                                <a:rPr lang="es-CO" sz="1200" i="1" kern="100">
                                  <a:latin typeface="Cambria Math" panose="02040503050406030204" pitchFamily="18" charset="0"/>
                                  <a:ea typeface="Verdana" panose="020B0604030504040204" pitchFamily="34" charset="0"/>
                                  <a:cs typeface="Arial" panose="020B0604020202020204" pitchFamily="34" charset="0"/>
                                </a:rPr>
                              </m:ctrlPr>
                            </m:dPr>
                            <m:e>
                              <m:r>
                                <a:rPr lang="es-CO" sz="1200" i="1" kern="100">
                                  <a:latin typeface="Cambria Math" panose="02040503050406030204" pitchFamily="18" charset="0"/>
                                  <a:ea typeface="Verdana" panose="020B0604030504040204" pitchFamily="34" charset="0"/>
                                  <a:cs typeface="Arial" panose="020B0604020202020204" pitchFamily="34" charset="0"/>
                                </a:rPr>
                                <m:t>𝑓</m:t>
                              </m:r>
                              <m:r>
                                <a:rPr lang="es-CO" sz="1200" b="0" i="1" kern="100" smtClean="0">
                                  <a:latin typeface="Cambria Math" panose="02040503050406030204" pitchFamily="18" charset="0"/>
                                  <a:ea typeface="Verdana" panose="020B0604030504040204" pitchFamily="34" charset="0"/>
                                  <a:cs typeface="Arial" panose="020B0604020202020204" pitchFamily="34" charset="0"/>
                                </a:rPr>
                                <m:t>+</m:t>
                              </m:r>
                              <m:r>
                                <a:rPr lang="es-CO" sz="1200" b="0" i="1" kern="100" smtClean="0">
                                  <a:latin typeface="Cambria Math" panose="02040503050406030204" pitchFamily="18" charset="0"/>
                                  <a:ea typeface="Verdana" panose="020B0604030504040204" pitchFamily="34" charset="0"/>
                                  <a:cs typeface="Arial" panose="020B0604020202020204" pitchFamily="34" charset="0"/>
                                </a:rPr>
                                <m:t>𝐸</m:t>
                              </m:r>
                              <m:d>
                                <m:dPr>
                                  <m:begChr m:val="["/>
                                  <m:endChr m:val="]"/>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dPr>
                                <m:e>
                                  <m:acc>
                                    <m:accPr>
                                      <m:chr m:val="̂"/>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accPr>
                                    <m:e>
                                      <m:r>
                                        <a:rPr lang="es-CO" sz="1200" b="0" i="1" kern="100" smtClean="0">
                                          <a:latin typeface="Cambria Math" panose="02040503050406030204" pitchFamily="18" charset="0"/>
                                          <a:ea typeface="Verdana" panose="020B0604030504040204" pitchFamily="34" charset="0"/>
                                          <a:cs typeface="Arial" panose="020B0604020202020204" pitchFamily="34" charset="0"/>
                                        </a:rPr>
                                        <m:t>𝑓</m:t>
                                      </m:r>
                                    </m:e>
                                  </m:acc>
                                </m:e>
                              </m:d>
                            </m:e>
                          </m:d>
                        </m:e>
                        <m:sup>
                          <m:r>
                            <a:rPr lang="es-CO" sz="1200" b="0" i="1" kern="100" smtClean="0">
                              <a:latin typeface="Cambria Math" panose="02040503050406030204" pitchFamily="18" charset="0"/>
                              <a:ea typeface="Verdana" panose="020B0604030504040204" pitchFamily="34" charset="0"/>
                              <a:cs typeface="Arial" panose="020B0604020202020204" pitchFamily="34" charset="0"/>
                            </a:rPr>
                            <m:t>2</m:t>
                          </m:r>
                        </m:sup>
                      </m:sSup>
                      <m:r>
                        <a:rPr lang="es-CO" sz="1200" b="0" i="1" kern="100" smtClean="0">
                          <a:latin typeface="Cambria Math" panose="02040503050406030204" pitchFamily="18" charset="0"/>
                          <a:ea typeface="Verdana" panose="020B0604030504040204" pitchFamily="34" charset="0"/>
                          <a:cs typeface="Arial" panose="020B0604020202020204" pitchFamily="34" charset="0"/>
                        </a:rPr>
                        <m:t>+</m:t>
                      </m:r>
                      <m:r>
                        <a:rPr lang="es-CO" sz="1200" b="0" i="1" kern="100" smtClean="0">
                          <a:latin typeface="Cambria Math" panose="02040503050406030204" pitchFamily="18" charset="0"/>
                          <a:ea typeface="Verdana" panose="020B0604030504040204" pitchFamily="34" charset="0"/>
                          <a:cs typeface="Arial" panose="020B0604020202020204" pitchFamily="34" charset="0"/>
                        </a:rPr>
                        <m:t>𝐸</m:t>
                      </m:r>
                      <m:sSup>
                        <m:sSupPr>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sSupPr>
                        <m:e>
                          <m:d>
                            <m:dPr>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dPr>
                            <m:e>
                              <m:r>
                                <a:rPr lang="es-CO" sz="1200" i="1" kern="100">
                                  <a:latin typeface="Cambria Math" panose="02040503050406030204" pitchFamily="18" charset="0"/>
                                  <a:ea typeface="Verdana" panose="020B0604030504040204" pitchFamily="34" charset="0"/>
                                  <a:cs typeface="Arial" panose="020B0604020202020204" pitchFamily="34" charset="0"/>
                                </a:rPr>
                                <m:t>𝑓</m:t>
                              </m:r>
                              <m:r>
                                <a:rPr lang="es-CO" sz="1200" i="1" kern="100">
                                  <a:latin typeface="Cambria Math" panose="02040503050406030204" pitchFamily="18" charset="0"/>
                                  <a:ea typeface="Verdana" panose="020B0604030504040204" pitchFamily="34" charset="0"/>
                                  <a:cs typeface="Arial" panose="020B0604020202020204" pitchFamily="34" charset="0"/>
                                </a:rPr>
                                <m:t>+</m:t>
                              </m:r>
                              <m:r>
                                <a:rPr lang="es-CO" sz="1200" i="1" kern="100">
                                  <a:latin typeface="Cambria Math" panose="02040503050406030204" pitchFamily="18" charset="0"/>
                                  <a:ea typeface="Verdana" panose="020B0604030504040204" pitchFamily="34" charset="0"/>
                                  <a:cs typeface="Arial" panose="020B0604020202020204" pitchFamily="34" charset="0"/>
                                </a:rPr>
                                <m:t>𝐸</m:t>
                              </m:r>
                              <m:d>
                                <m:dPr>
                                  <m:begChr m:val="["/>
                                  <m:endChr m:val="]"/>
                                  <m:ctrlPr>
                                    <a:rPr lang="es-CO" sz="1200" i="1" kern="100">
                                      <a:latin typeface="Cambria Math" panose="02040503050406030204" pitchFamily="18" charset="0"/>
                                      <a:ea typeface="Verdana" panose="020B0604030504040204" pitchFamily="34" charset="0"/>
                                      <a:cs typeface="Arial" panose="020B0604020202020204" pitchFamily="34" charset="0"/>
                                    </a:rPr>
                                  </m:ctrlPr>
                                </m:dPr>
                                <m:e>
                                  <m:acc>
                                    <m:accPr>
                                      <m:chr m:val="̂"/>
                                      <m:ctrlPr>
                                        <a:rPr lang="es-CO" sz="1200" i="1" kern="100">
                                          <a:latin typeface="Cambria Math" panose="02040503050406030204" pitchFamily="18" charset="0"/>
                                          <a:ea typeface="Verdana" panose="020B0604030504040204" pitchFamily="34" charset="0"/>
                                          <a:cs typeface="Arial" panose="020B0604020202020204" pitchFamily="34" charset="0"/>
                                        </a:rPr>
                                      </m:ctrlPr>
                                    </m:accPr>
                                    <m:e>
                                      <m:r>
                                        <a:rPr lang="es-CO" sz="1200" i="1" kern="100">
                                          <a:latin typeface="Cambria Math" panose="02040503050406030204" pitchFamily="18" charset="0"/>
                                          <a:ea typeface="Verdana" panose="020B0604030504040204" pitchFamily="34" charset="0"/>
                                          <a:cs typeface="Arial" panose="020B0604020202020204" pitchFamily="34" charset="0"/>
                                        </a:rPr>
                                        <m:t>𝑓</m:t>
                                      </m:r>
                                    </m:e>
                                  </m:acc>
                                </m:e>
                              </m:d>
                            </m:e>
                          </m:d>
                        </m:e>
                        <m:sup>
                          <m:r>
                            <a:rPr lang="es-CO" sz="1200" b="0" i="1" kern="100" smtClean="0">
                              <a:latin typeface="Cambria Math" panose="02040503050406030204" pitchFamily="18" charset="0"/>
                              <a:ea typeface="Verdana" panose="020B0604030504040204" pitchFamily="34" charset="0"/>
                              <a:cs typeface="Arial" panose="020B0604020202020204" pitchFamily="34" charset="0"/>
                            </a:rPr>
                            <m:t>2</m:t>
                          </m:r>
                        </m:sup>
                      </m:sSup>
                      <m:r>
                        <a:rPr lang="es-CO" sz="1200" b="0" i="1" kern="100" smtClean="0">
                          <a:latin typeface="Cambria Math" panose="02040503050406030204" pitchFamily="18" charset="0"/>
                          <a:ea typeface="Verdana" panose="020B0604030504040204" pitchFamily="34" charset="0"/>
                          <a:cs typeface="Arial" panose="020B0604020202020204" pitchFamily="34" charset="0"/>
                        </a:rPr>
                        <m:t>+</m:t>
                      </m:r>
                      <m:sSubSup>
                        <m:sSubSupPr>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sSubSupPr>
                        <m:e>
                          <m:r>
                            <a:rPr lang="es-CO" sz="1200" b="0" i="1" kern="100" smtClean="0">
                              <a:latin typeface="Cambria Math" panose="02040503050406030204" pitchFamily="18" charset="0"/>
                              <a:ea typeface="Verdana" panose="020B0604030504040204" pitchFamily="34" charset="0"/>
                              <a:cs typeface="Arial" panose="020B0604020202020204" pitchFamily="34" charset="0"/>
                            </a:rPr>
                            <m:t>𝜎</m:t>
                          </m:r>
                        </m:e>
                        <m:sub>
                          <m:r>
                            <a:rPr lang="es-CO" sz="1200" b="0" i="1" kern="100" smtClean="0">
                              <a:latin typeface="Cambria Math" panose="02040503050406030204" pitchFamily="18" charset="0"/>
                              <a:ea typeface="Verdana" panose="020B0604030504040204" pitchFamily="34" charset="0"/>
                              <a:cs typeface="Arial" panose="020B0604020202020204" pitchFamily="34" charset="0"/>
                            </a:rPr>
                            <m:t>𝜖</m:t>
                          </m:r>
                        </m:sub>
                        <m:sup>
                          <m:r>
                            <a:rPr lang="es-CO" sz="1200" b="0" i="1" kern="100" smtClean="0">
                              <a:latin typeface="Cambria Math" panose="02040503050406030204" pitchFamily="18" charset="0"/>
                              <a:ea typeface="Verdana" panose="020B0604030504040204" pitchFamily="34" charset="0"/>
                              <a:cs typeface="Arial" panose="020B0604020202020204" pitchFamily="34" charset="0"/>
                            </a:rPr>
                            <m:t>2</m:t>
                          </m:r>
                        </m:sup>
                      </m:sSubSup>
                    </m:oMath>
                  </m:oMathPara>
                </a14:m>
                <a:endParaRPr lang="es-ES" sz="1200" kern="100" dirty="0">
                  <a:latin typeface="Verdana" panose="020B0604030504040204" pitchFamily="34" charset="0"/>
                  <a:ea typeface="Verdana" panose="020B0604030504040204" pitchFamily="34" charset="0"/>
                  <a:cs typeface="Arial" panose="020B0604020202020204" pitchFamily="34" charset="0"/>
                </a:endParaRPr>
              </a:p>
              <a:p>
                <a:r>
                  <a:rPr lang="es-ES" sz="1200" kern="100" dirty="0">
                    <a:latin typeface="Verdana" panose="020B0604030504040204" pitchFamily="34" charset="0"/>
                    <a:ea typeface="Verdana" panose="020B0604030504040204" pitchFamily="34" charset="0"/>
                    <a:cs typeface="Arial" panose="020B0604020202020204" pitchFamily="34" charset="0"/>
                  </a:rPr>
                  <a:t>De manera que obtenemos:</a:t>
                </a:r>
              </a:p>
              <a:p>
                <a14:m>
                  <m:oMathPara xmlns:m="http://schemas.openxmlformats.org/officeDocument/2006/math">
                    <m:oMathParaPr>
                      <m:jc m:val="centerGroup"/>
                    </m:oMathParaPr>
                    <m:oMath xmlns:m="http://schemas.openxmlformats.org/officeDocument/2006/math">
                      <m:r>
                        <a:rPr lang="es-CO" sz="1200" b="0" i="1" kern="100" smtClean="0">
                          <a:latin typeface="Cambria Math" panose="02040503050406030204" pitchFamily="18" charset="0"/>
                          <a:ea typeface="Verdana" panose="020B0604030504040204" pitchFamily="34" charset="0"/>
                          <a:cs typeface="Arial" panose="020B0604020202020204" pitchFamily="34" charset="0"/>
                        </a:rPr>
                        <m:t>𝐸</m:t>
                      </m:r>
                      <m:sSup>
                        <m:sSupPr>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sSupPr>
                        <m:e>
                          <m:d>
                            <m:dPr>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dPr>
                            <m:e>
                              <m:r>
                                <a:rPr lang="es-CO" sz="1200" b="0" i="1" kern="100" smtClean="0">
                                  <a:latin typeface="Cambria Math" panose="02040503050406030204" pitchFamily="18" charset="0"/>
                                  <a:ea typeface="Verdana" panose="020B0604030504040204" pitchFamily="34" charset="0"/>
                                  <a:cs typeface="Arial" panose="020B0604020202020204" pitchFamily="34" charset="0"/>
                                </a:rPr>
                                <m:t>𝑓</m:t>
                              </m:r>
                              <m:r>
                                <a:rPr lang="es-CO" sz="1200" b="0" i="1" kern="100" smtClean="0">
                                  <a:latin typeface="Cambria Math" panose="02040503050406030204" pitchFamily="18" charset="0"/>
                                  <a:ea typeface="Verdana" panose="020B0604030504040204" pitchFamily="34" charset="0"/>
                                  <a:cs typeface="Arial" panose="020B0604020202020204" pitchFamily="34" charset="0"/>
                                </a:rPr>
                                <m:t>−</m:t>
                              </m:r>
                              <m:acc>
                                <m:accPr>
                                  <m:chr m:val="̂"/>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accPr>
                                <m:e>
                                  <m:r>
                                    <a:rPr lang="es-CO" sz="1200" b="0" i="1" kern="100" smtClean="0">
                                      <a:latin typeface="Cambria Math" panose="02040503050406030204" pitchFamily="18" charset="0"/>
                                      <a:ea typeface="Verdana" panose="020B0604030504040204" pitchFamily="34" charset="0"/>
                                      <a:cs typeface="Arial" panose="020B0604020202020204" pitchFamily="34" charset="0"/>
                                    </a:rPr>
                                    <m:t>𝑓</m:t>
                                  </m:r>
                                </m:e>
                              </m:acc>
                            </m:e>
                          </m:d>
                        </m:e>
                        <m:sup>
                          <m:r>
                            <a:rPr lang="es-CO" sz="1200" b="0" i="1" kern="100" smtClean="0">
                              <a:latin typeface="Cambria Math" panose="02040503050406030204" pitchFamily="18" charset="0"/>
                              <a:ea typeface="Verdana" panose="020B0604030504040204" pitchFamily="34" charset="0"/>
                              <a:cs typeface="Arial" panose="020B0604020202020204" pitchFamily="34" charset="0"/>
                            </a:rPr>
                            <m:t>2</m:t>
                          </m:r>
                        </m:sup>
                      </m:sSup>
                      <m:r>
                        <a:rPr lang="es-CO" sz="1200" b="0" i="1" kern="100" smtClean="0">
                          <a:latin typeface="Cambria Math" panose="02040503050406030204" pitchFamily="18" charset="0"/>
                          <a:ea typeface="Verdana" panose="020B0604030504040204" pitchFamily="34" charset="0"/>
                          <a:cs typeface="Arial" panose="020B0604020202020204" pitchFamily="34" charset="0"/>
                        </a:rPr>
                        <m:t>=</m:t>
                      </m:r>
                      <m:r>
                        <a:rPr lang="es-CO" sz="1200" b="0" i="1" kern="100" smtClean="0">
                          <a:latin typeface="Cambria Math" panose="02040503050406030204" pitchFamily="18" charset="0"/>
                          <a:ea typeface="Verdana" panose="020B0604030504040204" pitchFamily="34" charset="0"/>
                          <a:cs typeface="Arial" panose="020B0604020202020204" pitchFamily="34" charset="0"/>
                        </a:rPr>
                        <m:t>𝐵𝑖𝑎</m:t>
                      </m:r>
                      <m:sSup>
                        <m:sSupPr>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sSupPr>
                        <m:e>
                          <m:r>
                            <a:rPr lang="es-CO" sz="1200" b="0" i="1" kern="100" smtClean="0">
                              <a:latin typeface="Cambria Math" panose="02040503050406030204" pitchFamily="18" charset="0"/>
                              <a:ea typeface="Verdana" panose="020B0604030504040204" pitchFamily="34" charset="0"/>
                              <a:cs typeface="Arial" panose="020B0604020202020204" pitchFamily="34" charset="0"/>
                            </a:rPr>
                            <m:t>𝑠</m:t>
                          </m:r>
                        </m:e>
                        <m:sup>
                          <m:r>
                            <a:rPr lang="es-CO" sz="1200" b="0" i="1" kern="100" smtClean="0">
                              <a:latin typeface="Cambria Math" panose="02040503050406030204" pitchFamily="18" charset="0"/>
                              <a:ea typeface="Verdana" panose="020B0604030504040204" pitchFamily="34" charset="0"/>
                              <a:cs typeface="Arial" panose="020B0604020202020204" pitchFamily="34" charset="0"/>
                            </a:rPr>
                            <m:t>2</m:t>
                          </m:r>
                        </m:sup>
                      </m:sSup>
                      <m:d>
                        <m:dPr>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dPr>
                        <m:e>
                          <m:acc>
                            <m:accPr>
                              <m:chr m:val="̂"/>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accPr>
                            <m:e>
                              <m:r>
                                <m:rPr>
                                  <m:nor/>
                                </m:rPr>
                                <a:rPr lang="es-ES" sz="1200" kern="100" dirty="0">
                                  <a:latin typeface="Verdana" panose="020B0604030504040204" pitchFamily="34" charset="0"/>
                                  <a:ea typeface="Verdana" panose="020B0604030504040204" pitchFamily="34" charset="0"/>
                                  <a:cs typeface="Arial" panose="020B0604020202020204" pitchFamily="34" charset="0"/>
                                </a:rPr>
                                <m:t>𝑓</m:t>
                              </m:r>
                            </m:e>
                          </m:acc>
                        </m:e>
                      </m:d>
                      <m:r>
                        <a:rPr lang="es-CO" sz="1200" b="0" i="1" kern="100" smtClean="0">
                          <a:latin typeface="Cambria Math" panose="02040503050406030204" pitchFamily="18" charset="0"/>
                          <a:ea typeface="Verdana" panose="020B0604030504040204" pitchFamily="34" charset="0"/>
                          <a:cs typeface="Arial" panose="020B0604020202020204" pitchFamily="34" charset="0"/>
                        </a:rPr>
                        <m:t>+</m:t>
                      </m:r>
                      <m:r>
                        <a:rPr lang="es-CO" sz="1200" b="0" i="1" kern="100" smtClean="0">
                          <a:latin typeface="Cambria Math" panose="02040503050406030204" pitchFamily="18" charset="0"/>
                          <a:ea typeface="Verdana" panose="020B0604030504040204" pitchFamily="34" charset="0"/>
                          <a:cs typeface="Arial" panose="020B0604020202020204" pitchFamily="34" charset="0"/>
                        </a:rPr>
                        <m:t>𝑉𝑎𝑟</m:t>
                      </m:r>
                      <m:d>
                        <m:dPr>
                          <m:ctrlPr>
                            <a:rPr lang="es-CO" sz="1200" b="0" i="1" kern="100" smtClean="0">
                              <a:latin typeface="Cambria Math" panose="02040503050406030204" pitchFamily="18" charset="0"/>
                              <a:ea typeface="Verdana" panose="020B0604030504040204" pitchFamily="34" charset="0"/>
                              <a:cs typeface="Arial" panose="020B0604020202020204" pitchFamily="34" charset="0"/>
                            </a:rPr>
                          </m:ctrlPr>
                        </m:dPr>
                        <m:e>
                          <m:acc>
                            <m:accPr>
                              <m:chr m:val="̂"/>
                              <m:ctrlPr>
                                <a:rPr lang="es-CO" sz="1200" i="1" kern="100">
                                  <a:latin typeface="Cambria Math" panose="02040503050406030204" pitchFamily="18" charset="0"/>
                                  <a:ea typeface="Verdana" panose="020B0604030504040204" pitchFamily="34" charset="0"/>
                                  <a:cs typeface="Arial" panose="020B0604020202020204" pitchFamily="34" charset="0"/>
                                </a:rPr>
                              </m:ctrlPr>
                            </m:accPr>
                            <m:e>
                              <m:r>
                                <m:rPr>
                                  <m:nor/>
                                </m:rPr>
                                <a:rPr lang="es-ES" sz="1200" kern="100" dirty="0">
                                  <a:latin typeface="Verdana" panose="020B0604030504040204" pitchFamily="34" charset="0"/>
                                  <a:ea typeface="Verdana" panose="020B0604030504040204" pitchFamily="34" charset="0"/>
                                  <a:cs typeface="Arial" panose="020B0604020202020204" pitchFamily="34" charset="0"/>
                                </a:rPr>
                                <m:t>𝑓</m:t>
                              </m:r>
                            </m:e>
                          </m:acc>
                        </m:e>
                      </m:d>
                      <m:r>
                        <a:rPr lang="es-CO" sz="1200" b="0" i="1" kern="100" smtClean="0">
                          <a:latin typeface="Cambria Math" panose="02040503050406030204" pitchFamily="18" charset="0"/>
                          <a:ea typeface="Verdana" panose="020B0604030504040204" pitchFamily="34" charset="0"/>
                          <a:cs typeface="Arial" panose="020B0604020202020204" pitchFamily="34" charset="0"/>
                        </a:rPr>
                        <m:t>+</m:t>
                      </m:r>
                      <m:sSubSup>
                        <m:sSubSupPr>
                          <m:ctrlPr>
                            <a:rPr lang="es-CO" sz="1200" i="1" kern="100">
                              <a:latin typeface="Cambria Math" panose="02040503050406030204" pitchFamily="18" charset="0"/>
                              <a:ea typeface="Verdana" panose="020B0604030504040204" pitchFamily="34" charset="0"/>
                              <a:cs typeface="Arial" panose="020B0604020202020204" pitchFamily="34" charset="0"/>
                            </a:rPr>
                          </m:ctrlPr>
                        </m:sSubSupPr>
                        <m:e>
                          <m:r>
                            <a:rPr lang="es-CO" sz="1200" i="1" kern="100">
                              <a:latin typeface="Cambria Math" panose="02040503050406030204" pitchFamily="18" charset="0"/>
                              <a:ea typeface="Verdana" panose="020B0604030504040204" pitchFamily="34" charset="0"/>
                              <a:cs typeface="Arial" panose="020B0604020202020204" pitchFamily="34" charset="0"/>
                            </a:rPr>
                            <m:t>𝜎</m:t>
                          </m:r>
                        </m:e>
                        <m:sub>
                          <m:r>
                            <a:rPr lang="es-CO" sz="1200" i="1" kern="100">
                              <a:latin typeface="Cambria Math" panose="02040503050406030204" pitchFamily="18" charset="0"/>
                              <a:ea typeface="Verdana" panose="020B0604030504040204" pitchFamily="34" charset="0"/>
                              <a:cs typeface="Arial" panose="020B0604020202020204" pitchFamily="34" charset="0"/>
                            </a:rPr>
                            <m:t>𝜖</m:t>
                          </m:r>
                        </m:sub>
                        <m:sup>
                          <m:r>
                            <a:rPr lang="es-CO" sz="1200" i="1" kern="100">
                              <a:latin typeface="Cambria Math" panose="02040503050406030204" pitchFamily="18" charset="0"/>
                              <a:ea typeface="Verdana" panose="020B0604030504040204" pitchFamily="34" charset="0"/>
                              <a:cs typeface="Arial" panose="020B0604020202020204" pitchFamily="34" charset="0"/>
                            </a:rPr>
                            <m:t>2</m:t>
                          </m:r>
                        </m:sup>
                      </m:sSubSup>
                    </m:oMath>
                  </m:oMathPara>
                </a14:m>
                <a:endParaRPr lang="es-ES" sz="1200" kern="100" dirty="0">
                  <a:latin typeface="Verdana" panose="020B0604030504040204" pitchFamily="34" charset="0"/>
                  <a:ea typeface="Verdana" panose="020B0604030504040204" pitchFamily="34" charset="0"/>
                  <a:cs typeface="Arial" panose="020B0604020202020204" pitchFamily="34" charset="0"/>
                </a:endParaRPr>
              </a:p>
              <a:p>
                <a:endParaRPr lang="es-ES" sz="1200" kern="100" dirty="0">
                  <a:latin typeface="Verdana" panose="020B0604030504040204" pitchFamily="34" charset="0"/>
                  <a:ea typeface="Verdana" panose="020B0604030504040204" pitchFamily="34" charset="0"/>
                  <a:cs typeface="Arial" panose="020B0604020202020204" pitchFamily="34" charset="0"/>
                </a:endParaRPr>
              </a:p>
              <a:p>
                <a:r>
                  <a:rPr lang="es-ES" sz="1200" kern="100" dirty="0">
                    <a:latin typeface="Verdana" panose="020B0604030504040204" pitchFamily="34" charset="0"/>
                    <a:ea typeface="Verdana" panose="020B0604030504040204" pitchFamily="34" charset="0"/>
                    <a:cs typeface="Arial" panose="020B0604020202020204" pitchFamily="34" charset="0"/>
                  </a:rPr>
                  <a:t>La varianza entonces va a ser que tanta dispersión tiene f respecto a su valor esperado. En otras palabras, que tan sensible es el algoritmo al set de variables de entrada. </a:t>
                </a:r>
              </a:p>
              <a:p>
                <a:endParaRPr lang="es-ES" sz="1200" kern="100" dirty="0">
                  <a:latin typeface="Verdana" panose="020B0604030504040204" pitchFamily="34" charset="0"/>
                  <a:ea typeface="Verdana" panose="020B0604030504040204" pitchFamily="34" charset="0"/>
                  <a:cs typeface="Arial" panose="020B0604020202020204" pitchFamily="34" charset="0"/>
                </a:endParaRPr>
              </a:p>
              <a:p>
                <a:r>
                  <a:rPr lang="es-ES" sz="1200" kern="100" dirty="0">
                    <a:latin typeface="Verdana" panose="020B0604030504040204" pitchFamily="34" charset="0"/>
                    <a:ea typeface="Verdana" panose="020B0604030504040204" pitchFamily="34" charset="0"/>
                    <a:cs typeface="Arial" panose="020B0604020202020204" pitchFamily="34" charset="0"/>
                  </a:rPr>
                  <a:t>Y el sesgo es que tanta diferencia existe entre la función correcta y el valor esperado de f.</a:t>
                </a:r>
              </a:p>
            </p:txBody>
          </p:sp>
        </mc:Choice>
        <mc:Fallback>
          <p:sp>
            <p:nvSpPr>
              <p:cNvPr id="13" name="TextBox 5">
                <a:extLst>
                  <a:ext uri="{FF2B5EF4-FFF2-40B4-BE49-F238E27FC236}">
                    <a16:creationId xmlns:a16="http://schemas.microsoft.com/office/drawing/2014/main" id="{E587855C-4FEC-31F3-E4E8-C4B494C50129}"/>
                  </a:ext>
                </a:extLst>
              </p:cNvPr>
              <p:cNvSpPr txBox="1">
                <a:spLocks noRot="1" noChangeAspect="1" noMove="1" noResize="1" noEditPoints="1" noAdjustHandles="1" noChangeArrowheads="1" noChangeShapeType="1" noTextEdit="1"/>
              </p:cNvSpPr>
              <p:nvPr/>
            </p:nvSpPr>
            <p:spPr>
              <a:xfrm>
                <a:off x="507084" y="1524926"/>
                <a:ext cx="5686681" cy="3109056"/>
              </a:xfrm>
              <a:prstGeom prst="rect">
                <a:avLst/>
              </a:prstGeom>
              <a:blipFill>
                <a:blip r:embed="rId5"/>
                <a:stretch>
                  <a:fillRect b="-588"/>
                </a:stretch>
              </a:blipFill>
            </p:spPr>
            <p:txBody>
              <a:bodyPr/>
              <a:lstStyle/>
              <a:p>
                <a:r>
                  <a:rPr lang="es-CO">
                    <a:noFill/>
                  </a:rPr>
                  <a:t> </a:t>
                </a:r>
              </a:p>
            </p:txBody>
          </p:sp>
        </mc:Fallback>
      </mc:AlternateContent>
      <p:pic>
        <p:nvPicPr>
          <p:cNvPr id="3" name="Graphic 5">
            <a:extLst>
              <a:ext uri="{FF2B5EF4-FFF2-40B4-BE49-F238E27FC236}">
                <a16:creationId xmlns:a16="http://schemas.microsoft.com/office/drawing/2014/main" id="{6D6586D4-EB08-9789-BD82-92DA949521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3765" y="1803241"/>
            <a:ext cx="2568725" cy="2490357"/>
          </a:xfrm>
          <a:prstGeom prst="ellipse">
            <a:avLst/>
          </a:prstGeom>
        </p:spPr>
      </p:pic>
    </p:spTree>
    <p:extLst>
      <p:ext uri="{BB962C8B-B14F-4D97-AF65-F5344CB8AC3E}">
        <p14:creationId xmlns:p14="http://schemas.microsoft.com/office/powerpoint/2010/main" val="1847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a:extLst>
            <a:ext uri="{FF2B5EF4-FFF2-40B4-BE49-F238E27FC236}">
              <a16:creationId xmlns:a16="http://schemas.microsoft.com/office/drawing/2014/main" id="{56BDA5BB-A8AD-F946-AAF5-E72453982C29}"/>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86801C73-58DA-09B6-D8A7-373369D38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1">
            <a:extLst>
              <a:ext uri="{FF2B5EF4-FFF2-40B4-BE49-F238E27FC236}">
                <a16:creationId xmlns:a16="http://schemas.microsoft.com/office/drawing/2014/main" id="{E9EB8D8F-53F0-B105-21EC-8BF0C19D05DF}"/>
              </a:ext>
            </a:extLst>
          </p:cNvPr>
          <p:cNvSpPr txBox="1"/>
          <p:nvPr/>
        </p:nvSpPr>
        <p:spPr>
          <a:xfrm>
            <a:off x="1953881" y="354712"/>
            <a:ext cx="5236235" cy="646331"/>
          </a:xfrm>
          <a:prstGeom prst="rect">
            <a:avLst/>
          </a:prstGeom>
          <a:noFill/>
        </p:spPr>
        <p:txBody>
          <a:bodyPr wrap="square" rtlCol="0">
            <a:spAutoFit/>
          </a:bodyPr>
          <a:lstStyle/>
          <a:p>
            <a:pPr algn="ctr"/>
            <a:r>
              <a:rPr lang="es-CO" sz="3600" b="1">
                <a:solidFill>
                  <a:srgbClr val="243671"/>
                </a:solidFill>
                <a:latin typeface="Verdana" panose="020B0604030504040204" pitchFamily="34" charset="0"/>
                <a:ea typeface="Verdana" panose="020B0604030504040204" pitchFamily="34" charset="0"/>
              </a:rPr>
              <a:t>Sesgo - Varianza </a:t>
            </a:r>
          </a:p>
        </p:txBody>
      </p:sp>
      <p:pic>
        <p:nvPicPr>
          <p:cNvPr id="2" name="Picture 2">
            <a:extLst>
              <a:ext uri="{FF2B5EF4-FFF2-40B4-BE49-F238E27FC236}">
                <a16:creationId xmlns:a16="http://schemas.microsoft.com/office/drawing/2014/main" id="{5223A876-DF45-AB28-02A6-945F45B86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5990" y="1269385"/>
            <a:ext cx="3792019" cy="34922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40648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43308E2C2DD958489E9C8E793A06D5E8" ma:contentTypeVersion="12" ma:contentTypeDescription="Crear nuevo documento." ma:contentTypeScope="" ma:versionID="15bad16732292c4f60c2fe2543764aaa">
  <xsd:schema xmlns:xsd="http://www.w3.org/2001/XMLSchema" xmlns:xs="http://www.w3.org/2001/XMLSchema" xmlns:p="http://schemas.microsoft.com/office/2006/metadata/properties" xmlns:ns2="25213e9b-8bb7-45b5-914f-c3dad939e17d" xmlns:ns3="01dc86f4-2cda-4f90-8d8a-536c7f0a1faf" targetNamespace="http://schemas.microsoft.com/office/2006/metadata/properties" ma:root="true" ma:fieldsID="632d20f4bf6d4b5af68901bea9c74cdf" ns2:_="" ns3:_="">
    <xsd:import namespace="25213e9b-8bb7-45b5-914f-c3dad939e17d"/>
    <xsd:import namespace="01dc86f4-2cda-4f90-8d8a-536c7f0a1fa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213e9b-8bb7-45b5-914f-c3dad939e1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Etiquetas de imagen" ma:readOnly="false" ma:fieldId="{5cf76f15-5ced-4ddc-b409-7134ff3c332f}" ma:taxonomyMulti="true" ma:sspId="afde7d27-8406-4ddb-a862-9a55ababfa00"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1dc86f4-2cda-4f90-8d8a-536c7f0a1fa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c2d3c77-2e92-445b-8ebb-36fca2b1a4fa}" ma:internalName="TaxCatchAll" ma:showField="CatchAllData" ma:web="01dc86f4-2cda-4f90-8d8a-536c7f0a1faf">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2497B5-FF05-47AF-A91E-839BE0A3F7FE}">
  <ds:schemaRefs>
    <ds:schemaRef ds:uri="http://schemas.microsoft.com/sharepoint/v3/contenttype/forms"/>
  </ds:schemaRefs>
</ds:datastoreItem>
</file>

<file path=customXml/itemProps2.xml><?xml version="1.0" encoding="utf-8"?>
<ds:datastoreItem xmlns:ds="http://schemas.openxmlformats.org/officeDocument/2006/customXml" ds:itemID="{C7CF4002-7D28-4AFD-9112-99E95AEF1B48}">
  <ds:schemaRefs>
    <ds:schemaRef ds:uri="01dc86f4-2cda-4f90-8d8a-536c7f0a1faf"/>
    <ds:schemaRef ds:uri="25213e9b-8bb7-45b5-914f-c3dad939e17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2871</TotalTime>
  <Words>4805</Words>
  <Application>Microsoft Office PowerPoint</Application>
  <PresentationFormat>On-screen Show (16:9)</PresentationFormat>
  <Paragraphs>460</Paragraphs>
  <Slides>69</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69</vt:i4>
      </vt:variant>
    </vt:vector>
  </HeadingPairs>
  <TitlesOfParts>
    <vt:vector size="77" baseType="lpstr">
      <vt:lpstr>Aptos</vt:lpstr>
      <vt:lpstr>Arial</vt:lpstr>
      <vt:lpstr>Calibri</vt:lpstr>
      <vt:lpstr>Calibri Light</vt:lpstr>
      <vt:lpstr>Cambria Math</vt:lpstr>
      <vt:lpstr>Verdana</vt:lpstr>
      <vt:lpstr>Tema de Office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Jhon Henry Osorno Aguirre</dc:creator>
  <cp:lastModifiedBy>Esteban Camargo Forero</cp:lastModifiedBy>
  <cp:revision>56</cp:revision>
  <dcterms:created xsi:type="dcterms:W3CDTF">2024-10-01T08:39:16Z</dcterms:created>
  <dcterms:modified xsi:type="dcterms:W3CDTF">2025-03-03T12:55:18Z</dcterms:modified>
</cp:coreProperties>
</file>